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9" r:id="rId23"/>
    <p:sldId id="280" r:id="rId2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7439" y="956818"/>
            <a:ext cx="958723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6056" y="2544572"/>
            <a:ext cx="9510394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5829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7438" y="956818"/>
            <a:ext cx="1010826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latin typeface="Cambria"/>
                <a:cs typeface="Cambria"/>
              </a:rPr>
              <a:t>Т</a:t>
            </a:r>
            <a:r>
              <a:rPr spc="-130" dirty="0"/>
              <a:t>ема: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latin typeface="Cambria"/>
                <a:cs typeface="Cambria"/>
              </a:rPr>
              <a:t>«</a:t>
            </a:r>
            <a:r>
              <a:rPr spc="-200" dirty="0"/>
              <a:t>Управление</a:t>
            </a:r>
            <a:r>
              <a:rPr spc="-370" dirty="0"/>
              <a:t> </a:t>
            </a:r>
            <a:r>
              <a:rPr spc="-145" dirty="0"/>
              <a:t>реализацией  </a:t>
            </a:r>
            <a:r>
              <a:rPr spc="-215" dirty="0"/>
              <a:t>федераль</a:t>
            </a:r>
            <a:r>
              <a:rPr spc="-235" dirty="0"/>
              <a:t>н</a:t>
            </a:r>
            <a:r>
              <a:rPr spc="-305" dirty="0"/>
              <a:t>ы</a:t>
            </a:r>
            <a:r>
              <a:rPr dirty="0">
                <a:latin typeface="Cambria"/>
                <a:cs typeface="Cambria"/>
              </a:rPr>
              <a:t>х</a:t>
            </a:r>
            <a:r>
              <a:rPr spc="-30" dirty="0">
                <a:latin typeface="Cambria"/>
                <a:cs typeface="Cambria"/>
              </a:rPr>
              <a:t> </a:t>
            </a:r>
            <a:r>
              <a:rPr spc="-120" dirty="0"/>
              <a:t>обра</a:t>
            </a:r>
            <a:r>
              <a:rPr spc="-114" dirty="0"/>
              <a:t>з</a:t>
            </a:r>
            <a:r>
              <a:rPr spc="-165" dirty="0"/>
              <a:t>овательн</a:t>
            </a:r>
            <a:r>
              <a:rPr spc="-245" dirty="0"/>
              <a:t>ы</a:t>
            </a:r>
            <a:r>
              <a:rPr dirty="0">
                <a:latin typeface="Cambria"/>
                <a:cs typeface="Cambria"/>
              </a:rPr>
              <a:t>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7439" y="3165474"/>
            <a:ext cx="8951595" cy="223266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5650"/>
              </a:lnSpc>
              <a:spcBef>
                <a:spcPts val="310"/>
              </a:spcBef>
            </a:pPr>
            <a:r>
              <a:rPr sz="4800" b="1" spc="-150" dirty="0">
                <a:solidFill>
                  <a:srgbClr val="FFFFFF"/>
                </a:solidFill>
                <a:latin typeface="Tahoma"/>
                <a:cs typeface="Tahoma"/>
              </a:rPr>
              <a:t>прогр</a:t>
            </a:r>
            <a:r>
              <a:rPr sz="4800" b="1" spc="-16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4800" b="1" spc="135" dirty="0">
                <a:solidFill>
                  <a:srgbClr val="FFFFFF"/>
                </a:solidFill>
                <a:latin typeface="Tahoma"/>
                <a:cs typeface="Tahoma"/>
              </a:rPr>
              <a:t>мм</a:t>
            </a:r>
            <a:r>
              <a:rPr sz="4800" b="1" spc="-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spc="-16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4800" b="1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spc="-14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4800" b="1" spc="-114" dirty="0">
                <a:solidFill>
                  <a:srgbClr val="FFFFFF"/>
                </a:solidFill>
                <a:latin typeface="Tahoma"/>
                <a:cs typeface="Tahoma"/>
              </a:rPr>
              <a:t>браз</a:t>
            </a:r>
            <a:r>
              <a:rPr sz="4800" b="1" spc="-13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4800" b="1" spc="-150" dirty="0">
                <a:solidFill>
                  <a:srgbClr val="FFFFFF"/>
                </a:solidFill>
                <a:latin typeface="Tahoma"/>
                <a:cs typeface="Tahoma"/>
              </a:rPr>
              <a:t>вательной  </a:t>
            </a:r>
            <a:r>
              <a:rPr sz="4800" b="1" spc="-140" dirty="0">
                <a:solidFill>
                  <a:srgbClr val="FFFFFF"/>
                </a:solidFill>
                <a:latin typeface="Tahoma"/>
                <a:cs typeface="Tahoma"/>
              </a:rPr>
              <a:t>организации</a:t>
            </a:r>
            <a:r>
              <a:rPr sz="4800" b="1" spc="-140" dirty="0">
                <a:solidFill>
                  <a:srgbClr val="FFFFFF"/>
                </a:solidFill>
                <a:latin typeface="Cambria"/>
                <a:cs typeface="Cambria"/>
              </a:rPr>
              <a:t>»</a:t>
            </a:r>
            <a:endParaRPr sz="4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3447" y="2871216"/>
            <a:ext cx="7142988" cy="71445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1075" y="9463531"/>
            <a:ext cx="436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878787"/>
                </a:solidFill>
                <a:latin typeface="Calibri"/>
                <a:cs typeface="Calibri"/>
              </a:rPr>
              <a:t>10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7990" y="1654301"/>
            <a:ext cx="4295140" cy="87630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654685" algn="ctr">
              <a:lnSpc>
                <a:spcPct val="100000"/>
              </a:lnSpc>
              <a:spcBef>
                <a:spcPts val="1045"/>
              </a:spcBef>
            </a:pPr>
            <a:r>
              <a:rPr sz="4000" b="1" spc="-245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4000" b="1" spc="-3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4000" b="1" spc="-315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205" y="3184398"/>
            <a:ext cx="2717800" cy="1153795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827405" marR="548640" indent="-269875">
              <a:lnSpc>
                <a:spcPct val="101699"/>
              </a:lnSpc>
              <a:spcBef>
                <a:spcPts val="1560"/>
              </a:spcBef>
            </a:pPr>
            <a:r>
              <a:rPr sz="2400" b="1" spc="-459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470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165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mbria"/>
                <a:cs typeface="Cambria"/>
              </a:rPr>
              <a:t>Ц</a:t>
            </a:r>
            <a:r>
              <a:rPr sz="2400" b="1" spc="-95" dirty="0">
                <a:solidFill>
                  <a:srgbClr val="1F487C"/>
                </a:solidFill>
                <a:latin typeface="Tahoma"/>
                <a:cs typeface="Tahoma"/>
              </a:rPr>
              <a:t>елев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ой 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2605" y="3164585"/>
            <a:ext cx="2284730" cy="117348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220345" rIns="0" bIns="0" rtlCol="0">
            <a:spAutoFit/>
          </a:bodyPr>
          <a:lstStyle/>
          <a:p>
            <a:pPr marL="295910" marR="291465" indent="222250">
              <a:lnSpc>
                <a:spcPct val="100000"/>
              </a:lnSpc>
              <a:spcBef>
                <a:spcPts val="1735"/>
              </a:spcBef>
            </a:pPr>
            <a:r>
              <a:rPr sz="2400" b="1" spc="-315" dirty="0">
                <a:solidFill>
                  <a:srgbClr val="1F487C"/>
                </a:solidFill>
                <a:latin typeface="Tahoma"/>
                <a:cs typeface="Tahoma"/>
              </a:rPr>
              <a:t>I.</a:t>
            </a:r>
            <a:r>
              <a:rPr sz="2400" b="1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1F487C"/>
                </a:solidFill>
                <a:latin typeface="Tahoma"/>
                <a:cs typeface="Tahoma"/>
              </a:rPr>
              <a:t>Об</a:t>
            </a:r>
            <a:r>
              <a:rPr sz="2400" b="1" spc="-165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ие  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положения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4597" y="4447794"/>
            <a:ext cx="3670300" cy="250571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640"/>
              </a:lnSpc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рабоч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endParaRPr sz="2400">
              <a:latin typeface="Tahoma"/>
              <a:cs typeface="Tahoma"/>
            </a:endParaRPr>
          </a:p>
          <a:p>
            <a:pPr marL="91440" marR="605155">
              <a:lnSpc>
                <a:spcPts val="2930"/>
              </a:lnSpc>
              <a:spcBef>
                <a:spcPts val="30"/>
              </a:spcBef>
            </a:pP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программы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ебн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 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предметов:</a:t>
            </a:r>
            <a:endParaRPr sz="2400">
              <a:latin typeface="Tahoma"/>
              <a:cs typeface="Tahoma"/>
            </a:endParaRPr>
          </a:p>
          <a:p>
            <a:pPr marL="295275" indent="-204470">
              <a:lnSpc>
                <a:spcPts val="2725"/>
              </a:lnSpc>
              <a:buFont typeface="Tahoma"/>
              <a:buChar char="-"/>
              <a:tabLst>
                <a:tab pos="295910" algn="l"/>
              </a:tabLst>
            </a:pP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«Р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ий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язык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1440" marR="1166495">
              <a:lnSpc>
                <a:spcPct val="100000"/>
              </a:lnSpc>
              <a:buFont typeface="Tahoma"/>
              <a:buChar char="-"/>
              <a:tabLst>
                <a:tab pos="295910" algn="l"/>
              </a:tabLst>
            </a:pP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«Л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итерат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урное 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чтение</a:t>
            </a:r>
            <a:r>
              <a:rPr sz="2400" spc="2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295275" indent="-204470">
              <a:lnSpc>
                <a:spcPts val="2710"/>
              </a:lnSpc>
              <a:buFont typeface="Tahoma"/>
              <a:buChar char="-"/>
              <a:tabLst>
                <a:tab pos="295910" algn="l"/>
              </a:tabLst>
            </a:pP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Окр</a:t>
            </a: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уж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ющ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1F487C"/>
                </a:solidFill>
                <a:latin typeface="Tahoma"/>
                <a:cs typeface="Tahoma"/>
              </a:rPr>
              <a:t>ми</a:t>
            </a:r>
            <a:r>
              <a:rPr sz="2400" spc="12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13201" y="2628138"/>
            <a:ext cx="11788775" cy="513715"/>
            <a:chOff x="3013201" y="2628138"/>
            <a:chExt cx="11788775" cy="513715"/>
          </a:xfrm>
        </p:grpSpPr>
        <p:sp>
          <p:nvSpPr>
            <p:cNvPr id="8" name="object 8"/>
            <p:cNvSpPr/>
            <p:nvPr/>
          </p:nvSpPr>
          <p:spPr>
            <a:xfrm>
              <a:off x="3013201" y="2644521"/>
              <a:ext cx="4888865" cy="378460"/>
            </a:xfrm>
            <a:custGeom>
              <a:avLst/>
              <a:gdLst/>
              <a:ahLst/>
              <a:cxnLst/>
              <a:rect l="l" t="t" r="r" b="b"/>
              <a:pathLst>
                <a:path w="4888865" h="378460">
                  <a:moveTo>
                    <a:pt x="10668" y="272414"/>
                  </a:moveTo>
                  <a:lnTo>
                    <a:pt x="6096" y="275081"/>
                  </a:lnTo>
                  <a:lnTo>
                    <a:pt x="1524" y="277622"/>
                  </a:lnTo>
                  <a:lnTo>
                    <a:pt x="0" y="283463"/>
                  </a:lnTo>
                  <a:lnTo>
                    <a:pt x="55372" y="378332"/>
                  </a:lnTo>
                  <a:lnTo>
                    <a:pt x="66416" y="359409"/>
                  </a:lnTo>
                  <a:lnTo>
                    <a:pt x="45847" y="359409"/>
                  </a:lnTo>
                  <a:lnTo>
                    <a:pt x="45847" y="324230"/>
                  </a:lnTo>
                  <a:lnTo>
                    <a:pt x="16510" y="273938"/>
                  </a:lnTo>
                  <a:lnTo>
                    <a:pt x="10668" y="272414"/>
                  </a:lnTo>
                  <a:close/>
                </a:path>
                <a:path w="4888865" h="378460">
                  <a:moveTo>
                    <a:pt x="45847" y="324230"/>
                  </a:moveTo>
                  <a:lnTo>
                    <a:pt x="45847" y="359409"/>
                  </a:lnTo>
                  <a:lnTo>
                    <a:pt x="64897" y="359409"/>
                  </a:lnTo>
                  <a:lnTo>
                    <a:pt x="64897" y="354710"/>
                  </a:lnTo>
                  <a:lnTo>
                    <a:pt x="47117" y="354710"/>
                  </a:lnTo>
                  <a:lnTo>
                    <a:pt x="55372" y="340559"/>
                  </a:lnTo>
                  <a:lnTo>
                    <a:pt x="45847" y="324230"/>
                  </a:lnTo>
                  <a:close/>
                </a:path>
                <a:path w="4888865" h="378460">
                  <a:moveTo>
                    <a:pt x="100075" y="272414"/>
                  </a:moveTo>
                  <a:lnTo>
                    <a:pt x="94234" y="273938"/>
                  </a:lnTo>
                  <a:lnTo>
                    <a:pt x="64897" y="324230"/>
                  </a:lnTo>
                  <a:lnTo>
                    <a:pt x="64897" y="359409"/>
                  </a:lnTo>
                  <a:lnTo>
                    <a:pt x="66416" y="359409"/>
                  </a:lnTo>
                  <a:lnTo>
                    <a:pt x="110743" y="283463"/>
                  </a:lnTo>
                  <a:lnTo>
                    <a:pt x="109220" y="277622"/>
                  </a:lnTo>
                  <a:lnTo>
                    <a:pt x="104648" y="275081"/>
                  </a:lnTo>
                  <a:lnTo>
                    <a:pt x="100075" y="272414"/>
                  </a:lnTo>
                  <a:close/>
                </a:path>
                <a:path w="4888865" h="378460">
                  <a:moveTo>
                    <a:pt x="55372" y="340559"/>
                  </a:moveTo>
                  <a:lnTo>
                    <a:pt x="47117" y="354710"/>
                  </a:lnTo>
                  <a:lnTo>
                    <a:pt x="63627" y="354710"/>
                  </a:lnTo>
                  <a:lnTo>
                    <a:pt x="55372" y="340559"/>
                  </a:lnTo>
                  <a:close/>
                </a:path>
                <a:path w="4888865" h="378460">
                  <a:moveTo>
                    <a:pt x="64897" y="324230"/>
                  </a:moveTo>
                  <a:lnTo>
                    <a:pt x="55372" y="340559"/>
                  </a:lnTo>
                  <a:lnTo>
                    <a:pt x="63627" y="354710"/>
                  </a:lnTo>
                  <a:lnTo>
                    <a:pt x="64897" y="354710"/>
                  </a:lnTo>
                  <a:lnTo>
                    <a:pt x="64897" y="324230"/>
                  </a:lnTo>
                  <a:close/>
                </a:path>
                <a:path w="4888865" h="378460">
                  <a:moveTo>
                    <a:pt x="4888357" y="0"/>
                  </a:moveTo>
                  <a:lnTo>
                    <a:pt x="50165" y="0"/>
                  </a:lnTo>
                  <a:lnTo>
                    <a:pt x="45847" y="4318"/>
                  </a:lnTo>
                  <a:lnTo>
                    <a:pt x="45847" y="324230"/>
                  </a:lnTo>
                  <a:lnTo>
                    <a:pt x="55372" y="340559"/>
                  </a:lnTo>
                  <a:lnTo>
                    <a:pt x="64897" y="324230"/>
                  </a:lnTo>
                  <a:lnTo>
                    <a:pt x="64897" y="19050"/>
                  </a:lnTo>
                  <a:lnTo>
                    <a:pt x="55372" y="19050"/>
                  </a:lnTo>
                  <a:lnTo>
                    <a:pt x="64897" y="9525"/>
                  </a:lnTo>
                  <a:lnTo>
                    <a:pt x="4888357" y="9525"/>
                  </a:lnTo>
                  <a:lnTo>
                    <a:pt x="4888357" y="0"/>
                  </a:lnTo>
                  <a:close/>
                </a:path>
                <a:path w="4888865" h="378460">
                  <a:moveTo>
                    <a:pt x="64897" y="9525"/>
                  </a:moveTo>
                  <a:lnTo>
                    <a:pt x="55372" y="19050"/>
                  </a:lnTo>
                  <a:lnTo>
                    <a:pt x="64897" y="19050"/>
                  </a:lnTo>
                  <a:lnTo>
                    <a:pt x="64897" y="9525"/>
                  </a:lnTo>
                  <a:close/>
                </a:path>
                <a:path w="4888865" h="378460">
                  <a:moveTo>
                    <a:pt x="4888357" y="9525"/>
                  </a:moveTo>
                  <a:lnTo>
                    <a:pt x="64897" y="9525"/>
                  </a:lnTo>
                  <a:lnTo>
                    <a:pt x="64897" y="19050"/>
                  </a:lnTo>
                  <a:lnTo>
                    <a:pt x="4888357" y="19050"/>
                  </a:lnTo>
                  <a:lnTo>
                    <a:pt x="4888357" y="9525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01177" y="2654046"/>
              <a:ext cx="6859270" cy="0"/>
            </a:xfrm>
            <a:custGeom>
              <a:avLst/>
              <a:gdLst/>
              <a:ahLst/>
              <a:cxnLst/>
              <a:rect l="l" t="t" r="r" b="b"/>
              <a:pathLst>
                <a:path w="6859269">
                  <a:moveTo>
                    <a:pt x="0" y="0"/>
                  </a:moveTo>
                  <a:lnTo>
                    <a:pt x="6859143" y="0"/>
                  </a:lnTo>
                </a:path>
              </a:pathLst>
            </a:custGeom>
            <a:ln w="1905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3418" y="2628137"/>
              <a:ext cx="8028940" cy="513715"/>
            </a:xfrm>
            <a:custGeom>
              <a:avLst/>
              <a:gdLst/>
              <a:ahLst/>
              <a:cxnLst/>
              <a:rect l="l" t="t" r="r" b="b"/>
              <a:pathLst>
                <a:path w="8028940" h="513714">
                  <a:moveTo>
                    <a:pt x="76200" y="344170"/>
                  </a:moveTo>
                  <a:lnTo>
                    <a:pt x="47625" y="344170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344170"/>
                  </a:lnTo>
                  <a:lnTo>
                    <a:pt x="0" y="344170"/>
                  </a:lnTo>
                  <a:lnTo>
                    <a:pt x="38100" y="420370"/>
                  </a:lnTo>
                  <a:lnTo>
                    <a:pt x="69850" y="356870"/>
                  </a:lnTo>
                  <a:lnTo>
                    <a:pt x="76200" y="344170"/>
                  </a:lnTo>
                  <a:close/>
                </a:path>
                <a:path w="8028940" h="513714">
                  <a:moveTo>
                    <a:pt x="3784092" y="405130"/>
                  </a:moveTo>
                  <a:lnTo>
                    <a:pt x="3755517" y="405130"/>
                  </a:lnTo>
                  <a:lnTo>
                    <a:pt x="3755517" y="60960"/>
                  </a:lnTo>
                  <a:lnTo>
                    <a:pt x="3736467" y="60960"/>
                  </a:lnTo>
                  <a:lnTo>
                    <a:pt x="3736467" y="405130"/>
                  </a:lnTo>
                  <a:lnTo>
                    <a:pt x="3707892" y="405130"/>
                  </a:lnTo>
                  <a:lnTo>
                    <a:pt x="3745992" y="481330"/>
                  </a:lnTo>
                  <a:lnTo>
                    <a:pt x="3777742" y="417830"/>
                  </a:lnTo>
                  <a:lnTo>
                    <a:pt x="3784092" y="405130"/>
                  </a:lnTo>
                  <a:close/>
                </a:path>
                <a:path w="8028940" h="513714">
                  <a:moveTo>
                    <a:pt x="8028432" y="437134"/>
                  </a:moveTo>
                  <a:lnTo>
                    <a:pt x="7999857" y="437134"/>
                  </a:lnTo>
                  <a:lnTo>
                    <a:pt x="7999857" y="92964"/>
                  </a:lnTo>
                  <a:lnTo>
                    <a:pt x="7980807" y="92964"/>
                  </a:lnTo>
                  <a:lnTo>
                    <a:pt x="7980807" y="437134"/>
                  </a:lnTo>
                  <a:lnTo>
                    <a:pt x="7952232" y="437134"/>
                  </a:lnTo>
                  <a:lnTo>
                    <a:pt x="7990332" y="513334"/>
                  </a:lnTo>
                  <a:lnTo>
                    <a:pt x="8022082" y="449834"/>
                  </a:lnTo>
                  <a:lnTo>
                    <a:pt x="8028432" y="437134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72584" y="4651247"/>
            <a:ext cx="3668395" cy="460375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Поясн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тел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зап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8971" y="5657088"/>
            <a:ext cx="3552825" cy="1201420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 marR="83185">
              <a:lnSpc>
                <a:spcPct val="100000"/>
              </a:lnSpc>
              <a:spcBef>
                <a:spcPts val="365"/>
              </a:spcBef>
              <a:tabLst>
                <a:tab pos="2106295" algn="l"/>
              </a:tabLst>
            </a:pP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Планируемые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 рез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та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осво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24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4003" y="7216140"/>
            <a:ext cx="3736975" cy="1940560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1440" marR="424180">
              <a:lnSpc>
                <a:spcPct val="100000"/>
              </a:lnSpc>
              <a:spcBef>
                <a:spcPts val="375"/>
              </a:spcBef>
            </a:pP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Си</a:t>
            </a:r>
            <a:r>
              <a:rPr sz="2400" spc="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тема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оцен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и 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достижения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планируемы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400" spc="6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резу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льт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тов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своен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1342" y="3158489"/>
            <a:ext cx="3792220" cy="113284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365885" marR="375920" indent="-981710">
              <a:lnSpc>
                <a:spcPct val="100000"/>
              </a:lnSpc>
              <a:spcBef>
                <a:spcPts val="1580"/>
              </a:spcBef>
            </a:pPr>
            <a:r>
              <a:rPr sz="2400" b="1" spc="-459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470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315" dirty="0">
                <a:solidFill>
                  <a:srgbClr val="1F487C"/>
                </a:solidFill>
                <a:latin typeface="Tahoma"/>
                <a:cs typeface="Tahoma"/>
              </a:rPr>
              <a:t>I.</a:t>
            </a:r>
            <a:r>
              <a:rPr sz="2400" b="1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Содер</a:t>
            </a:r>
            <a:r>
              <a:rPr sz="2400" b="1" spc="-130" dirty="0">
                <a:solidFill>
                  <a:srgbClr val="1F487C"/>
                </a:solidFill>
                <a:latin typeface="Tahoma"/>
                <a:cs typeface="Tahoma"/>
              </a:rPr>
              <a:t>ж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тельн</a:t>
            </a:r>
            <a:r>
              <a:rPr sz="2400" b="1" spc="-14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й 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63678" y="3155442"/>
            <a:ext cx="4051300" cy="108712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1494790" marR="423545" indent="-1064260">
              <a:lnSpc>
                <a:spcPct val="100000"/>
              </a:lnSpc>
              <a:spcBef>
                <a:spcPts val="1395"/>
              </a:spcBef>
            </a:pPr>
            <a:r>
              <a:rPr sz="2400" b="1" spc="-240" dirty="0">
                <a:solidFill>
                  <a:srgbClr val="1F487C"/>
                </a:solidFill>
                <a:latin typeface="Tahoma"/>
                <a:cs typeface="Tahoma"/>
              </a:rPr>
              <a:t>IV.</a:t>
            </a:r>
            <a:r>
              <a:rPr sz="2400" b="1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14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низационн</a:t>
            </a:r>
            <a:r>
              <a:rPr sz="2400" b="1" spc="-13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й 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729209" y="4385309"/>
            <a:ext cx="3881754" cy="908685"/>
          </a:xfrm>
          <a:custGeom>
            <a:avLst/>
            <a:gdLst/>
            <a:ahLst/>
            <a:cxnLst/>
            <a:rect l="l" t="t" r="r" b="b"/>
            <a:pathLst>
              <a:path w="3881755" h="908685">
                <a:moveTo>
                  <a:pt x="0" y="908303"/>
                </a:moveTo>
                <a:lnTo>
                  <a:pt x="3881628" y="908303"/>
                </a:lnTo>
                <a:lnTo>
                  <a:pt x="3881628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820777" y="4461128"/>
            <a:ext cx="3711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2456815" algn="l"/>
              </a:tabLst>
            </a:pPr>
            <a:r>
              <a:rPr sz="2400" spc="120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ный</a:t>
            </a:r>
            <a:r>
              <a:rPr sz="24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уч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бный 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план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764261" y="6901433"/>
            <a:ext cx="3810000" cy="1455420"/>
          </a:xfrm>
          <a:custGeom>
            <a:avLst/>
            <a:gdLst/>
            <a:ahLst/>
            <a:cxnLst/>
            <a:rect l="l" t="t" r="r" b="b"/>
            <a:pathLst>
              <a:path w="3810000" h="1455420">
                <a:moveTo>
                  <a:pt x="0" y="1455419"/>
                </a:moveTo>
                <a:lnTo>
                  <a:pt x="3810000" y="1455419"/>
                </a:lnTo>
                <a:lnTo>
                  <a:pt x="3810000" y="0"/>
                </a:lnTo>
                <a:lnTo>
                  <a:pt x="0" y="0"/>
                </a:lnTo>
                <a:lnTo>
                  <a:pt x="0" y="1455419"/>
                </a:lnTo>
                <a:close/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2793" y="7434198"/>
            <a:ext cx="1251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ебный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55829" y="7068439"/>
            <a:ext cx="20256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ный 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календарный </a:t>
            </a:r>
            <a:r>
              <a:rPr sz="2400" spc="-7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график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79502" y="8596121"/>
            <a:ext cx="3851275" cy="124968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91440" marR="281305">
              <a:lnSpc>
                <a:spcPct val="100000"/>
              </a:lnSpc>
              <a:spcBef>
                <a:spcPts val="605"/>
              </a:spcBef>
            </a:pP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Федеральный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календарный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план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восп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тате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ль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ой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работы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689585" y="5481065"/>
            <a:ext cx="3851275" cy="1249680"/>
          </a:xfrm>
          <a:custGeom>
            <a:avLst/>
            <a:gdLst/>
            <a:ahLst/>
            <a:cxnLst/>
            <a:rect l="l" t="t" r="r" b="b"/>
            <a:pathLst>
              <a:path w="3851275" h="1249679">
                <a:moveTo>
                  <a:pt x="0" y="1249679"/>
                </a:moveTo>
                <a:lnTo>
                  <a:pt x="3851148" y="1249679"/>
                </a:lnTo>
                <a:lnTo>
                  <a:pt x="3851148" y="0"/>
                </a:lnTo>
                <a:lnTo>
                  <a:pt x="0" y="0"/>
                </a:lnTo>
                <a:lnTo>
                  <a:pt x="0" y="1249679"/>
                </a:lnTo>
                <a:close/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756382" y="5545073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81153" y="5545073"/>
            <a:ext cx="2023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льный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внеурочной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деятельности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14409" y="7201661"/>
            <a:ext cx="3649979" cy="1742439"/>
          </a:xfrm>
          <a:custGeom>
            <a:avLst/>
            <a:gdLst/>
            <a:ahLst/>
            <a:cxnLst/>
            <a:rect l="l" t="t" r="r" b="b"/>
            <a:pathLst>
              <a:path w="3649979" h="1742440">
                <a:moveTo>
                  <a:pt x="0" y="1741932"/>
                </a:moveTo>
                <a:lnTo>
                  <a:pt x="3649979" y="1741932"/>
                </a:lnTo>
                <a:lnTo>
                  <a:pt x="3649979" y="0"/>
                </a:lnTo>
                <a:lnTo>
                  <a:pt x="0" y="0"/>
                </a:lnTo>
                <a:lnTo>
                  <a:pt x="0" y="1741932"/>
                </a:lnTo>
                <a:close/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92388" y="7145782"/>
            <a:ext cx="2884170" cy="1848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105" dirty="0">
                <a:solidFill>
                  <a:srgbClr val="1F487C"/>
                </a:solidFill>
                <a:latin typeface="Tahoma"/>
                <a:cs typeface="Tahoma"/>
              </a:rPr>
              <a:t>Программа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формирования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универсальны</a:t>
            </a:r>
            <a:r>
              <a:rPr sz="2400" spc="4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400" spc="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ебн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действий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у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обучающи</a:t>
            </a:r>
            <a:r>
              <a:rPr sz="2400" spc="5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14409" y="9153906"/>
            <a:ext cx="3668395" cy="969644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37160" marR="130810" indent="92710">
              <a:lnSpc>
                <a:spcPct val="100000"/>
              </a:lnSpc>
              <a:spcBef>
                <a:spcPts val="935"/>
              </a:spcBef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рабоч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программа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восп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итан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b="1" spc="-120" dirty="0">
                <a:solidFill>
                  <a:srgbClr val="1F487C"/>
                </a:solidFill>
                <a:latin typeface="Tahoma"/>
                <a:cs typeface="Tahoma"/>
              </a:rPr>
              <a:t>Контрольн</a:t>
            </a:r>
            <a:r>
              <a:rPr sz="3200" b="1" spc="-16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точки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руководителя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487C"/>
                </a:solidFill>
                <a:latin typeface="Tahoma"/>
                <a:cs typeface="Tahoma"/>
              </a:rPr>
              <a:t>школы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пер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5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2161031"/>
            <a:ext cx="821690" cy="8126095"/>
          </a:xfrm>
          <a:custGeom>
            <a:avLst/>
            <a:gdLst/>
            <a:ahLst/>
            <a:cxnLst/>
            <a:rect l="l" t="t" r="r" b="b"/>
            <a:pathLst>
              <a:path w="821690" h="8126095">
                <a:moveTo>
                  <a:pt x="821435" y="0"/>
                </a:moveTo>
                <a:lnTo>
                  <a:pt x="0" y="0"/>
                </a:lnTo>
                <a:lnTo>
                  <a:pt x="0" y="8125968"/>
                </a:lnTo>
                <a:lnTo>
                  <a:pt x="821435" y="8125968"/>
                </a:lnTo>
                <a:lnTo>
                  <a:pt x="821435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170" y="2511653"/>
            <a:ext cx="763905" cy="743077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2045335" marR="5080" indent="-203327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Ч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еткое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понимание</a:t>
            </a:r>
            <a:r>
              <a:rPr sz="24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структуры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ФОП,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требований  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структуре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1075" y="9463531"/>
            <a:ext cx="436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878787"/>
                </a:solidFill>
                <a:latin typeface="Calibri"/>
                <a:cs typeface="Calibri"/>
              </a:rPr>
              <a:t>11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6114" y="1584197"/>
            <a:ext cx="4293235" cy="67564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54050" algn="ctr">
              <a:lnSpc>
                <a:spcPct val="100000"/>
              </a:lnSpc>
              <a:spcBef>
                <a:spcPts val="250"/>
              </a:spcBef>
            </a:pPr>
            <a:r>
              <a:rPr sz="4000" b="1" spc="-245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4000" b="1" spc="-3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4000" b="1" spc="-335" dirty="0">
                <a:solidFill>
                  <a:srgbClr val="1F487C"/>
                </a:solidFill>
                <a:latin typeface="Tahoma"/>
                <a:cs typeface="Tahoma"/>
              </a:rPr>
              <a:t>ООО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0714" y="2932938"/>
            <a:ext cx="2717800" cy="1153795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827405" marR="548640" indent="-269875">
              <a:lnSpc>
                <a:spcPct val="101699"/>
              </a:lnSpc>
              <a:spcBef>
                <a:spcPts val="1565"/>
              </a:spcBef>
            </a:pPr>
            <a:r>
              <a:rPr sz="2400" b="1" spc="-459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470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165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mbria"/>
                <a:cs typeface="Cambria"/>
              </a:rPr>
              <a:t>Ц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елевой 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9205" y="2867405"/>
            <a:ext cx="2286000" cy="117348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220345" rIns="0" bIns="0" rtlCol="0">
            <a:spAutoFit/>
          </a:bodyPr>
          <a:lstStyle/>
          <a:p>
            <a:pPr marL="296545" marR="292100" indent="222250">
              <a:lnSpc>
                <a:spcPct val="100000"/>
              </a:lnSpc>
              <a:spcBef>
                <a:spcPts val="1735"/>
              </a:spcBef>
            </a:pPr>
            <a:r>
              <a:rPr sz="2400" b="1" spc="-315" dirty="0">
                <a:solidFill>
                  <a:srgbClr val="1F487C"/>
                </a:solidFill>
                <a:latin typeface="Tahoma"/>
                <a:cs typeface="Tahoma"/>
              </a:rPr>
              <a:t>I.</a:t>
            </a:r>
            <a:r>
              <a:rPr sz="2400" b="1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1F487C"/>
                </a:solidFill>
                <a:latin typeface="Tahoma"/>
                <a:cs typeface="Tahoma"/>
              </a:rPr>
              <a:t>Об</a:t>
            </a:r>
            <a:r>
              <a:rPr sz="2400" b="1" spc="-165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ие  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пол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10" dirty="0">
                <a:solidFill>
                  <a:srgbClr val="1F487C"/>
                </a:solidFill>
                <a:latin typeface="Tahoma"/>
                <a:cs typeface="Tahoma"/>
              </a:rPr>
              <a:t>жения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07233" y="2378201"/>
            <a:ext cx="11788775" cy="513715"/>
            <a:chOff x="2507233" y="2378201"/>
            <a:chExt cx="11788775" cy="513715"/>
          </a:xfrm>
        </p:grpSpPr>
        <p:sp>
          <p:nvSpPr>
            <p:cNvPr id="7" name="object 7"/>
            <p:cNvSpPr/>
            <p:nvPr/>
          </p:nvSpPr>
          <p:spPr>
            <a:xfrm>
              <a:off x="2507233" y="2394584"/>
              <a:ext cx="4888865" cy="378460"/>
            </a:xfrm>
            <a:custGeom>
              <a:avLst/>
              <a:gdLst/>
              <a:ahLst/>
              <a:cxnLst/>
              <a:rect l="l" t="t" r="r" b="b"/>
              <a:pathLst>
                <a:path w="4888865" h="378460">
                  <a:moveTo>
                    <a:pt x="10668" y="272415"/>
                  </a:moveTo>
                  <a:lnTo>
                    <a:pt x="6096" y="275082"/>
                  </a:lnTo>
                  <a:lnTo>
                    <a:pt x="1524" y="277622"/>
                  </a:lnTo>
                  <a:lnTo>
                    <a:pt x="0" y="283464"/>
                  </a:lnTo>
                  <a:lnTo>
                    <a:pt x="55372" y="378333"/>
                  </a:lnTo>
                  <a:lnTo>
                    <a:pt x="66416" y="359410"/>
                  </a:lnTo>
                  <a:lnTo>
                    <a:pt x="45847" y="359410"/>
                  </a:lnTo>
                  <a:lnTo>
                    <a:pt x="45847" y="324231"/>
                  </a:lnTo>
                  <a:lnTo>
                    <a:pt x="16510" y="273939"/>
                  </a:lnTo>
                  <a:lnTo>
                    <a:pt x="10668" y="272415"/>
                  </a:lnTo>
                  <a:close/>
                </a:path>
                <a:path w="4888865" h="378460">
                  <a:moveTo>
                    <a:pt x="45847" y="324231"/>
                  </a:moveTo>
                  <a:lnTo>
                    <a:pt x="45847" y="359410"/>
                  </a:lnTo>
                  <a:lnTo>
                    <a:pt x="64897" y="359410"/>
                  </a:lnTo>
                  <a:lnTo>
                    <a:pt x="64897" y="354711"/>
                  </a:lnTo>
                  <a:lnTo>
                    <a:pt x="47117" y="354711"/>
                  </a:lnTo>
                  <a:lnTo>
                    <a:pt x="55372" y="340559"/>
                  </a:lnTo>
                  <a:lnTo>
                    <a:pt x="45847" y="324231"/>
                  </a:lnTo>
                  <a:close/>
                </a:path>
                <a:path w="4888865" h="378460">
                  <a:moveTo>
                    <a:pt x="100076" y="272415"/>
                  </a:moveTo>
                  <a:lnTo>
                    <a:pt x="94234" y="273939"/>
                  </a:lnTo>
                  <a:lnTo>
                    <a:pt x="64897" y="324231"/>
                  </a:lnTo>
                  <a:lnTo>
                    <a:pt x="64897" y="359410"/>
                  </a:lnTo>
                  <a:lnTo>
                    <a:pt x="66416" y="359410"/>
                  </a:lnTo>
                  <a:lnTo>
                    <a:pt x="110743" y="283464"/>
                  </a:lnTo>
                  <a:lnTo>
                    <a:pt x="109220" y="277622"/>
                  </a:lnTo>
                  <a:lnTo>
                    <a:pt x="104648" y="275082"/>
                  </a:lnTo>
                  <a:lnTo>
                    <a:pt x="100076" y="272415"/>
                  </a:lnTo>
                  <a:close/>
                </a:path>
                <a:path w="4888865" h="378460">
                  <a:moveTo>
                    <a:pt x="55372" y="340559"/>
                  </a:moveTo>
                  <a:lnTo>
                    <a:pt x="47117" y="354711"/>
                  </a:lnTo>
                  <a:lnTo>
                    <a:pt x="63627" y="354711"/>
                  </a:lnTo>
                  <a:lnTo>
                    <a:pt x="55372" y="340559"/>
                  </a:lnTo>
                  <a:close/>
                </a:path>
                <a:path w="4888865" h="378460">
                  <a:moveTo>
                    <a:pt x="64897" y="324231"/>
                  </a:moveTo>
                  <a:lnTo>
                    <a:pt x="55372" y="340559"/>
                  </a:lnTo>
                  <a:lnTo>
                    <a:pt x="63627" y="354711"/>
                  </a:lnTo>
                  <a:lnTo>
                    <a:pt x="64897" y="354711"/>
                  </a:lnTo>
                  <a:lnTo>
                    <a:pt x="64897" y="324231"/>
                  </a:lnTo>
                  <a:close/>
                </a:path>
                <a:path w="4888865" h="378460">
                  <a:moveTo>
                    <a:pt x="4888357" y="0"/>
                  </a:moveTo>
                  <a:lnTo>
                    <a:pt x="50165" y="0"/>
                  </a:lnTo>
                  <a:lnTo>
                    <a:pt x="45847" y="4318"/>
                  </a:lnTo>
                  <a:lnTo>
                    <a:pt x="45847" y="324231"/>
                  </a:lnTo>
                  <a:lnTo>
                    <a:pt x="55372" y="340559"/>
                  </a:lnTo>
                  <a:lnTo>
                    <a:pt x="64897" y="324231"/>
                  </a:lnTo>
                  <a:lnTo>
                    <a:pt x="64897" y="19050"/>
                  </a:lnTo>
                  <a:lnTo>
                    <a:pt x="55372" y="19050"/>
                  </a:lnTo>
                  <a:lnTo>
                    <a:pt x="64897" y="9525"/>
                  </a:lnTo>
                  <a:lnTo>
                    <a:pt x="4888357" y="9525"/>
                  </a:lnTo>
                  <a:lnTo>
                    <a:pt x="4888357" y="0"/>
                  </a:lnTo>
                  <a:close/>
                </a:path>
                <a:path w="4888865" h="378460">
                  <a:moveTo>
                    <a:pt x="64897" y="9525"/>
                  </a:moveTo>
                  <a:lnTo>
                    <a:pt x="55372" y="19050"/>
                  </a:lnTo>
                  <a:lnTo>
                    <a:pt x="64897" y="19050"/>
                  </a:lnTo>
                  <a:lnTo>
                    <a:pt x="64897" y="9525"/>
                  </a:lnTo>
                  <a:close/>
                </a:path>
                <a:path w="4888865" h="378460">
                  <a:moveTo>
                    <a:pt x="4888357" y="9525"/>
                  </a:moveTo>
                  <a:lnTo>
                    <a:pt x="64897" y="9525"/>
                  </a:lnTo>
                  <a:lnTo>
                    <a:pt x="64897" y="19050"/>
                  </a:lnTo>
                  <a:lnTo>
                    <a:pt x="4888357" y="19050"/>
                  </a:lnTo>
                  <a:lnTo>
                    <a:pt x="4888357" y="9525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95210" y="2404109"/>
              <a:ext cx="6859270" cy="0"/>
            </a:xfrm>
            <a:custGeom>
              <a:avLst/>
              <a:gdLst/>
              <a:ahLst/>
              <a:cxnLst/>
              <a:rect l="l" t="t" r="r" b="b"/>
              <a:pathLst>
                <a:path w="6859269">
                  <a:moveTo>
                    <a:pt x="0" y="0"/>
                  </a:moveTo>
                  <a:lnTo>
                    <a:pt x="6859143" y="0"/>
                  </a:lnTo>
                </a:path>
              </a:pathLst>
            </a:custGeom>
            <a:ln w="1905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5926" y="2378201"/>
              <a:ext cx="8030209" cy="513715"/>
            </a:xfrm>
            <a:custGeom>
              <a:avLst/>
              <a:gdLst/>
              <a:ahLst/>
              <a:cxnLst/>
              <a:rect l="l" t="t" r="r" b="b"/>
              <a:pathLst>
                <a:path w="8030209" h="513714">
                  <a:moveTo>
                    <a:pt x="76200" y="344170"/>
                  </a:moveTo>
                  <a:lnTo>
                    <a:pt x="47625" y="344170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344170"/>
                  </a:lnTo>
                  <a:lnTo>
                    <a:pt x="0" y="344170"/>
                  </a:lnTo>
                  <a:lnTo>
                    <a:pt x="38100" y="420370"/>
                  </a:lnTo>
                  <a:lnTo>
                    <a:pt x="69850" y="356870"/>
                  </a:lnTo>
                  <a:lnTo>
                    <a:pt x="76200" y="344170"/>
                  </a:lnTo>
                  <a:close/>
                </a:path>
                <a:path w="8030209" h="513714">
                  <a:moveTo>
                    <a:pt x="3784092" y="405130"/>
                  </a:moveTo>
                  <a:lnTo>
                    <a:pt x="3755517" y="405130"/>
                  </a:lnTo>
                  <a:lnTo>
                    <a:pt x="3755517" y="60960"/>
                  </a:lnTo>
                  <a:lnTo>
                    <a:pt x="3736467" y="60960"/>
                  </a:lnTo>
                  <a:lnTo>
                    <a:pt x="3736467" y="405130"/>
                  </a:lnTo>
                  <a:lnTo>
                    <a:pt x="3707892" y="405130"/>
                  </a:lnTo>
                  <a:lnTo>
                    <a:pt x="3745992" y="481330"/>
                  </a:lnTo>
                  <a:lnTo>
                    <a:pt x="3777742" y="417830"/>
                  </a:lnTo>
                  <a:lnTo>
                    <a:pt x="3784092" y="405130"/>
                  </a:lnTo>
                  <a:close/>
                </a:path>
                <a:path w="8030209" h="513714">
                  <a:moveTo>
                    <a:pt x="8029956" y="437134"/>
                  </a:moveTo>
                  <a:lnTo>
                    <a:pt x="8001381" y="437134"/>
                  </a:lnTo>
                  <a:lnTo>
                    <a:pt x="8001381" y="92964"/>
                  </a:lnTo>
                  <a:lnTo>
                    <a:pt x="7982331" y="92964"/>
                  </a:lnTo>
                  <a:lnTo>
                    <a:pt x="7982331" y="437134"/>
                  </a:lnTo>
                  <a:lnTo>
                    <a:pt x="7953756" y="437134"/>
                  </a:lnTo>
                  <a:lnTo>
                    <a:pt x="7991856" y="513334"/>
                  </a:lnTo>
                  <a:lnTo>
                    <a:pt x="8023606" y="449834"/>
                  </a:lnTo>
                  <a:lnTo>
                    <a:pt x="8029956" y="437134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39184" y="4581144"/>
            <a:ext cx="3670300" cy="460375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0"/>
              </a:spcBef>
            </a:pP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Поясн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тел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зап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5571" y="5586984"/>
            <a:ext cx="3552825" cy="1201420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075" marR="84455">
              <a:lnSpc>
                <a:spcPct val="100000"/>
              </a:lnSpc>
              <a:spcBef>
                <a:spcPts val="365"/>
              </a:spcBef>
              <a:tabLst>
                <a:tab pos="2106930" algn="l"/>
              </a:tabLst>
            </a:pP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Планируемые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резу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льт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24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0603" y="7146035"/>
            <a:ext cx="3738879" cy="1940560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2075" marR="425450">
              <a:lnSpc>
                <a:spcPct val="100000"/>
              </a:lnSpc>
              <a:spcBef>
                <a:spcPts val="370"/>
              </a:spcBef>
            </a:pP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Си</a:t>
            </a:r>
            <a:r>
              <a:rPr sz="2400" spc="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тема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оцен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и 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достижения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планируемы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400" spc="6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резу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льт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тов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своен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5373" y="2908554"/>
            <a:ext cx="3792220" cy="113284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75"/>
              </a:spcBef>
            </a:pPr>
            <a:r>
              <a:rPr sz="2400" b="1" spc="-459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475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315" dirty="0">
                <a:solidFill>
                  <a:srgbClr val="1F487C"/>
                </a:solidFill>
                <a:latin typeface="Tahoma"/>
                <a:cs typeface="Tahoma"/>
              </a:rPr>
              <a:t>I.</a:t>
            </a:r>
            <a:r>
              <a:rPr sz="2400" b="1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Содержат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b="1" spc="-12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ьн</a:t>
            </a:r>
            <a:r>
              <a:rPr sz="2400" b="1" spc="-15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56185" y="2903982"/>
            <a:ext cx="4051300" cy="108839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1495425" marR="422909" indent="-1064260">
              <a:lnSpc>
                <a:spcPct val="100000"/>
              </a:lnSpc>
              <a:spcBef>
                <a:spcPts val="1400"/>
              </a:spcBef>
            </a:pPr>
            <a:r>
              <a:rPr sz="2400" b="1" spc="-240" dirty="0">
                <a:solidFill>
                  <a:srgbClr val="1F487C"/>
                </a:solidFill>
                <a:latin typeface="Tahoma"/>
                <a:cs typeface="Tahoma"/>
              </a:rPr>
              <a:t>IV.</a:t>
            </a:r>
            <a:r>
              <a:rPr sz="2400" b="1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14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низационн</a:t>
            </a:r>
            <a:r>
              <a:rPr sz="2400" b="1" spc="-13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й 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97333" y="4315205"/>
            <a:ext cx="3880485" cy="908685"/>
          </a:xfrm>
          <a:custGeom>
            <a:avLst/>
            <a:gdLst/>
            <a:ahLst/>
            <a:cxnLst/>
            <a:rect l="l" t="t" r="r" b="b"/>
            <a:pathLst>
              <a:path w="3880484" h="908685">
                <a:moveTo>
                  <a:pt x="0" y="908303"/>
                </a:moveTo>
                <a:lnTo>
                  <a:pt x="3880104" y="908303"/>
                </a:lnTo>
                <a:lnTo>
                  <a:pt x="3880104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288266" y="4391025"/>
            <a:ext cx="3711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2456815" algn="l"/>
              </a:tabLst>
            </a:pP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дера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льный	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уч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бный 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план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32385" y="6831330"/>
            <a:ext cx="3808729" cy="1455420"/>
          </a:xfrm>
          <a:custGeom>
            <a:avLst/>
            <a:gdLst/>
            <a:ahLst/>
            <a:cxnLst/>
            <a:rect l="l" t="t" r="r" b="b"/>
            <a:pathLst>
              <a:path w="3808730" h="1455420">
                <a:moveTo>
                  <a:pt x="0" y="1455420"/>
                </a:moveTo>
                <a:lnTo>
                  <a:pt x="3808476" y="1455420"/>
                </a:lnTo>
                <a:lnTo>
                  <a:pt x="3808476" y="0"/>
                </a:lnTo>
                <a:lnTo>
                  <a:pt x="0" y="0"/>
                </a:lnTo>
                <a:lnTo>
                  <a:pt x="0" y="1455420"/>
                </a:lnTo>
                <a:close/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709902" y="7364094"/>
            <a:ext cx="125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учебный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23318" y="6998334"/>
            <a:ext cx="2023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льный 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календарный </a:t>
            </a:r>
            <a:r>
              <a:rPr sz="2400" spc="-7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график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46102" y="8526018"/>
            <a:ext cx="3851275" cy="124968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92075" marR="280670">
              <a:lnSpc>
                <a:spcPct val="100000"/>
              </a:lnSpc>
              <a:spcBef>
                <a:spcPts val="600"/>
              </a:spcBef>
            </a:pP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Федеральный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календарный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план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восп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тате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ль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ой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работы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56185" y="5410961"/>
            <a:ext cx="3851275" cy="1249680"/>
          </a:xfrm>
          <a:custGeom>
            <a:avLst/>
            <a:gdLst/>
            <a:ahLst/>
            <a:cxnLst/>
            <a:rect l="l" t="t" r="r" b="b"/>
            <a:pathLst>
              <a:path w="3851275" h="1249679">
                <a:moveTo>
                  <a:pt x="0" y="1249680"/>
                </a:moveTo>
                <a:lnTo>
                  <a:pt x="3851148" y="1249680"/>
                </a:lnTo>
                <a:lnTo>
                  <a:pt x="3851148" y="0"/>
                </a:lnTo>
                <a:lnTo>
                  <a:pt x="0" y="0"/>
                </a:lnTo>
                <a:lnTo>
                  <a:pt x="0" y="1249680"/>
                </a:lnTo>
                <a:close/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223489" y="5474970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48388" y="5474970"/>
            <a:ext cx="2023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льный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внеурочной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деятельности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03285" y="7346442"/>
            <a:ext cx="3766185" cy="1740535"/>
          </a:xfrm>
          <a:custGeom>
            <a:avLst/>
            <a:gdLst/>
            <a:ahLst/>
            <a:cxnLst/>
            <a:rect l="l" t="t" r="r" b="b"/>
            <a:pathLst>
              <a:path w="3766184" h="1740534">
                <a:moveTo>
                  <a:pt x="0" y="1740407"/>
                </a:moveTo>
                <a:lnTo>
                  <a:pt x="3765804" y="1740407"/>
                </a:lnTo>
                <a:lnTo>
                  <a:pt x="3765804" y="0"/>
                </a:lnTo>
                <a:lnTo>
                  <a:pt x="0" y="0"/>
                </a:lnTo>
                <a:lnTo>
                  <a:pt x="0" y="1740407"/>
                </a:lnTo>
                <a:close/>
              </a:path>
            </a:pathLst>
          </a:custGeom>
          <a:ln w="1905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82533" y="7289418"/>
            <a:ext cx="3521710" cy="1848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105" dirty="0">
                <a:solidFill>
                  <a:srgbClr val="1F487C"/>
                </a:solidFill>
                <a:latin typeface="Tahoma"/>
                <a:cs typeface="Tahoma"/>
              </a:rPr>
              <a:t>Программа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формирования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универсальны</a:t>
            </a:r>
            <a:r>
              <a:rPr sz="24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учебны</a:t>
            </a:r>
            <a:r>
              <a:rPr sz="2400" spc="3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400" spc="-5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твий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у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обучающи</a:t>
            </a:r>
            <a:r>
              <a:rPr sz="2400" spc="5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3285" y="9190481"/>
            <a:ext cx="3747770" cy="969644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177800" marR="169545" indent="92710">
              <a:lnSpc>
                <a:spcPct val="100000"/>
              </a:lnSpc>
              <a:spcBef>
                <a:spcPts val="940"/>
              </a:spcBef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рабоч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программа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восп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итан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03285" y="4155185"/>
            <a:ext cx="3823970" cy="3086100"/>
          </a:xfrm>
          <a:prstGeom prst="rect">
            <a:avLst/>
          </a:prstGeom>
          <a:ln w="19050">
            <a:solidFill>
              <a:srgbClr val="1F487C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91440" marR="459740">
              <a:lnSpc>
                <a:spcPct val="80000"/>
              </a:lnSpc>
              <a:spcBef>
                <a:spcPts val="625"/>
              </a:spcBef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рабоч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е 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про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145" dirty="0">
                <a:solidFill>
                  <a:srgbClr val="1F487C"/>
                </a:solidFill>
                <a:latin typeface="Tahoma"/>
                <a:cs typeface="Tahoma"/>
              </a:rPr>
              <a:t>раммы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ебн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 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предметов: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ts val="1970"/>
              </a:lnSpc>
            </a:pPr>
            <a:r>
              <a:rPr sz="2400" spc="204" dirty="0">
                <a:latin typeface="Tahoma"/>
                <a:cs typeface="Tahoma"/>
              </a:rPr>
              <a:t>-</a:t>
            </a: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«Р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ий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язык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1440">
              <a:lnSpc>
                <a:spcPts val="2305"/>
              </a:lnSpc>
            </a:pPr>
            <a:r>
              <a:rPr sz="2400" spc="55" dirty="0">
                <a:latin typeface="Tahoma"/>
                <a:cs typeface="Tahoma"/>
              </a:rPr>
              <a:t>-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«Л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итература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1440">
              <a:lnSpc>
                <a:spcPts val="2305"/>
              </a:lnSpc>
            </a:pPr>
            <a:r>
              <a:rPr sz="2400" spc="60" dirty="0">
                <a:latin typeface="Tahoma"/>
                <a:cs typeface="Tahoma"/>
              </a:rPr>
              <a:t>-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История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1440">
              <a:lnSpc>
                <a:spcPts val="2305"/>
              </a:lnSpc>
            </a:pPr>
            <a:r>
              <a:rPr sz="2400" spc="55" dirty="0">
                <a:latin typeface="Tahoma"/>
                <a:cs typeface="Tahoma"/>
              </a:rPr>
              <a:t>-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Обществознание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ts val="2305"/>
              </a:lnSpc>
            </a:pPr>
            <a:r>
              <a:rPr sz="2400" spc="45" dirty="0">
                <a:latin typeface="Tahoma"/>
                <a:cs typeface="Tahoma"/>
              </a:rPr>
              <a:t>-</a:t>
            </a:r>
            <a:r>
              <a:rPr sz="2400" spc="45" dirty="0">
                <a:solidFill>
                  <a:srgbClr val="1F487C"/>
                </a:solidFill>
                <a:latin typeface="Cambria"/>
                <a:cs typeface="Cambria"/>
              </a:rPr>
              <a:t>«Г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еография</a:t>
            </a:r>
            <a:r>
              <a:rPr sz="24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1440">
              <a:lnSpc>
                <a:spcPts val="2305"/>
              </a:lnSpc>
            </a:pPr>
            <a:r>
              <a:rPr sz="2400" spc="204" dirty="0">
                <a:latin typeface="Tahoma"/>
                <a:cs typeface="Tahoma"/>
              </a:rPr>
              <a:t>-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400" spc="5" dirty="0">
                <a:solidFill>
                  <a:srgbClr val="1F487C"/>
                </a:solidFill>
                <a:latin typeface="Tahoma"/>
                <a:cs typeface="Tahoma"/>
              </a:rPr>
              <a:t>Ос</a:t>
            </a:r>
            <a:r>
              <a:rPr sz="2400" spc="-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овы</a:t>
            </a:r>
            <a:r>
              <a:rPr sz="24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без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сн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сти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ts val="2595"/>
              </a:lnSpc>
            </a:pP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жизнедеятельности</a:t>
            </a:r>
            <a:r>
              <a:rPr sz="2400" spc="5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b="1" spc="-120" dirty="0">
                <a:solidFill>
                  <a:srgbClr val="1F487C"/>
                </a:solidFill>
                <a:latin typeface="Tahoma"/>
                <a:cs typeface="Tahoma"/>
              </a:rPr>
              <a:t>Контрольн</a:t>
            </a:r>
            <a:r>
              <a:rPr sz="3200" b="1" spc="-16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точки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руководителя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487C"/>
                </a:solidFill>
                <a:latin typeface="Tahoma"/>
                <a:cs typeface="Tahoma"/>
              </a:rPr>
              <a:t>школы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пер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5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2161031"/>
            <a:ext cx="821690" cy="8126095"/>
          </a:xfrm>
          <a:custGeom>
            <a:avLst/>
            <a:gdLst/>
            <a:ahLst/>
            <a:cxnLst/>
            <a:rect l="l" t="t" r="r" b="b"/>
            <a:pathLst>
              <a:path w="821690" h="8126095">
                <a:moveTo>
                  <a:pt x="821435" y="0"/>
                </a:moveTo>
                <a:lnTo>
                  <a:pt x="0" y="0"/>
                </a:lnTo>
                <a:lnTo>
                  <a:pt x="0" y="8125968"/>
                </a:lnTo>
                <a:lnTo>
                  <a:pt x="821435" y="8125968"/>
                </a:lnTo>
                <a:lnTo>
                  <a:pt x="821435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170" y="2511653"/>
            <a:ext cx="763905" cy="743077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2045335" marR="5080" indent="-203327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Ч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еткое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понимание</a:t>
            </a:r>
            <a:r>
              <a:rPr sz="24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структуры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ФОП,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требований  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структуре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1075" y="9463531"/>
            <a:ext cx="436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878787"/>
                </a:solidFill>
                <a:latin typeface="Calibri"/>
                <a:cs typeface="Calibri"/>
              </a:rPr>
              <a:t>12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2081" y="1678685"/>
            <a:ext cx="4295140" cy="67373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56590" algn="ctr">
              <a:lnSpc>
                <a:spcPct val="100000"/>
              </a:lnSpc>
              <a:spcBef>
                <a:spcPts val="245"/>
              </a:spcBef>
            </a:pPr>
            <a:r>
              <a:rPr sz="4000" b="1" spc="-245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4000" b="1" spc="-3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4000" b="1" spc="-32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4000" b="1" spc="-335" dirty="0">
                <a:solidFill>
                  <a:srgbClr val="1F487C"/>
                </a:solidFill>
                <a:latin typeface="Tahoma"/>
                <a:cs typeface="Tahoma"/>
              </a:rPr>
              <a:t>ОО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205" y="3027426"/>
            <a:ext cx="2717800" cy="115379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827405" marR="548640" indent="-269875">
              <a:lnSpc>
                <a:spcPct val="101699"/>
              </a:lnSpc>
              <a:spcBef>
                <a:spcPts val="1565"/>
              </a:spcBef>
            </a:pPr>
            <a:r>
              <a:rPr sz="2400" b="1" spc="-459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470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165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mbria"/>
                <a:cs typeface="Cambria"/>
              </a:rPr>
              <a:t>Ц</a:t>
            </a:r>
            <a:r>
              <a:rPr sz="2400" b="1" spc="-95" dirty="0">
                <a:solidFill>
                  <a:srgbClr val="1F487C"/>
                </a:solidFill>
                <a:latin typeface="Tahoma"/>
                <a:cs typeface="Tahoma"/>
              </a:rPr>
              <a:t>елев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ой 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2605" y="3007614"/>
            <a:ext cx="2284730" cy="1173480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220980" rIns="0" bIns="0" rtlCol="0">
            <a:spAutoFit/>
          </a:bodyPr>
          <a:lstStyle/>
          <a:p>
            <a:pPr marL="295910" marR="291465" indent="222250">
              <a:lnSpc>
                <a:spcPct val="100000"/>
              </a:lnSpc>
              <a:spcBef>
                <a:spcPts val="1740"/>
              </a:spcBef>
            </a:pPr>
            <a:r>
              <a:rPr sz="2400" b="1" spc="-315" dirty="0">
                <a:solidFill>
                  <a:srgbClr val="1F487C"/>
                </a:solidFill>
                <a:latin typeface="Tahoma"/>
                <a:cs typeface="Tahoma"/>
              </a:rPr>
              <a:t>I.</a:t>
            </a:r>
            <a:r>
              <a:rPr sz="2400" b="1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1F487C"/>
                </a:solidFill>
                <a:latin typeface="Tahoma"/>
                <a:cs typeface="Tahoma"/>
              </a:rPr>
              <a:t>Об</a:t>
            </a:r>
            <a:r>
              <a:rPr sz="2400" b="1" spc="-165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ие  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положения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13201" y="2472689"/>
            <a:ext cx="11788775" cy="513715"/>
            <a:chOff x="3013201" y="2472689"/>
            <a:chExt cx="11788775" cy="513715"/>
          </a:xfrm>
        </p:grpSpPr>
        <p:sp>
          <p:nvSpPr>
            <p:cNvPr id="7" name="object 7"/>
            <p:cNvSpPr/>
            <p:nvPr/>
          </p:nvSpPr>
          <p:spPr>
            <a:xfrm>
              <a:off x="3013201" y="2489072"/>
              <a:ext cx="4888865" cy="378460"/>
            </a:xfrm>
            <a:custGeom>
              <a:avLst/>
              <a:gdLst/>
              <a:ahLst/>
              <a:cxnLst/>
              <a:rect l="l" t="t" r="r" b="b"/>
              <a:pathLst>
                <a:path w="4888865" h="378460">
                  <a:moveTo>
                    <a:pt x="10668" y="272415"/>
                  </a:moveTo>
                  <a:lnTo>
                    <a:pt x="6096" y="275081"/>
                  </a:lnTo>
                  <a:lnTo>
                    <a:pt x="1524" y="277622"/>
                  </a:lnTo>
                  <a:lnTo>
                    <a:pt x="0" y="283463"/>
                  </a:lnTo>
                  <a:lnTo>
                    <a:pt x="55372" y="378332"/>
                  </a:lnTo>
                  <a:lnTo>
                    <a:pt x="66416" y="359409"/>
                  </a:lnTo>
                  <a:lnTo>
                    <a:pt x="45847" y="359409"/>
                  </a:lnTo>
                  <a:lnTo>
                    <a:pt x="45847" y="324230"/>
                  </a:lnTo>
                  <a:lnTo>
                    <a:pt x="16510" y="273938"/>
                  </a:lnTo>
                  <a:lnTo>
                    <a:pt x="10668" y="272415"/>
                  </a:lnTo>
                  <a:close/>
                </a:path>
                <a:path w="4888865" h="378460">
                  <a:moveTo>
                    <a:pt x="45847" y="324230"/>
                  </a:moveTo>
                  <a:lnTo>
                    <a:pt x="45847" y="359409"/>
                  </a:lnTo>
                  <a:lnTo>
                    <a:pt x="64897" y="359409"/>
                  </a:lnTo>
                  <a:lnTo>
                    <a:pt x="64897" y="354710"/>
                  </a:lnTo>
                  <a:lnTo>
                    <a:pt x="47117" y="354710"/>
                  </a:lnTo>
                  <a:lnTo>
                    <a:pt x="55372" y="340559"/>
                  </a:lnTo>
                  <a:lnTo>
                    <a:pt x="45847" y="324230"/>
                  </a:lnTo>
                  <a:close/>
                </a:path>
                <a:path w="4888865" h="378460">
                  <a:moveTo>
                    <a:pt x="100075" y="272415"/>
                  </a:moveTo>
                  <a:lnTo>
                    <a:pt x="94234" y="273938"/>
                  </a:lnTo>
                  <a:lnTo>
                    <a:pt x="64897" y="324230"/>
                  </a:lnTo>
                  <a:lnTo>
                    <a:pt x="64897" y="359409"/>
                  </a:lnTo>
                  <a:lnTo>
                    <a:pt x="66416" y="359409"/>
                  </a:lnTo>
                  <a:lnTo>
                    <a:pt x="110743" y="283463"/>
                  </a:lnTo>
                  <a:lnTo>
                    <a:pt x="109220" y="277622"/>
                  </a:lnTo>
                  <a:lnTo>
                    <a:pt x="104648" y="275081"/>
                  </a:lnTo>
                  <a:lnTo>
                    <a:pt x="100075" y="272415"/>
                  </a:lnTo>
                  <a:close/>
                </a:path>
                <a:path w="4888865" h="378460">
                  <a:moveTo>
                    <a:pt x="55372" y="340559"/>
                  </a:moveTo>
                  <a:lnTo>
                    <a:pt x="47117" y="354710"/>
                  </a:lnTo>
                  <a:lnTo>
                    <a:pt x="63627" y="354710"/>
                  </a:lnTo>
                  <a:lnTo>
                    <a:pt x="55372" y="340559"/>
                  </a:lnTo>
                  <a:close/>
                </a:path>
                <a:path w="4888865" h="378460">
                  <a:moveTo>
                    <a:pt x="64897" y="324230"/>
                  </a:moveTo>
                  <a:lnTo>
                    <a:pt x="55372" y="340559"/>
                  </a:lnTo>
                  <a:lnTo>
                    <a:pt x="63627" y="354710"/>
                  </a:lnTo>
                  <a:lnTo>
                    <a:pt x="64897" y="354710"/>
                  </a:lnTo>
                  <a:lnTo>
                    <a:pt x="64897" y="324230"/>
                  </a:lnTo>
                  <a:close/>
                </a:path>
                <a:path w="4888865" h="378460">
                  <a:moveTo>
                    <a:pt x="4888357" y="0"/>
                  </a:moveTo>
                  <a:lnTo>
                    <a:pt x="50165" y="0"/>
                  </a:lnTo>
                  <a:lnTo>
                    <a:pt x="45847" y="4318"/>
                  </a:lnTo>
                  <a:lnTo>
                    <a:pt x="45847" y="324230"/>
                  </a:lnTo>
                  <a:lnTo>
                    <a:pt x="55372" y="340559"/>
                  </a:lnTo>
                  <a:lnTo>
                    <a:pt x="64897" y="324230"/>
                  </a:lnTo>
                  <a:lnTo>
                    <a:pt x="64897" y="19050"/>
                  </a:lnTo>
                  <a:lnTo>
                    <a:pt x="55372" y="19050"/>
                  </a:lnTo>
                  <a:lnTo>
                    <a:pt x="64897" y="9525"/>
                  </a:lnTo>
                  <a:lnTo>
                    <a:pt x="4888357" y="9525"/>
                  </a:lnTo>
                  <a:lnTo>
                    <a:pt x="4888357" y="0"/>
                  </a:lnTo>
                  <a:close/>
                </a:path>
                <a:path w="4888865" h="378460">
                  <a:moveTo>
                    <a:pt x="64897" y="9525"/>
                  </a:moveTo>
                  <a:lnTo>
                    <a:pt x="55372" y="19050"/>
                  </a:lnTo>
                  <a:lnTo>
                    <a:pt x="64897" y="19050"/>
                  </a:lnTo>
                  <a:lnTo>
                    <a:pt x="64897" y="9525"/>
                  </a:lnTo>
                  <a:close/>
                </a:path>
                <a:path w="4888865" h="378460">
                  <a:moveTo>
                    <a:pt x="4888357" y="9525"/>
                  </a:moveTo>
                  <a:lnTo>
                    <a:pt x="64897" y="9525"/>
                  </a:lnTo>
                  <a:lnTo>
                    <a:pt x="64897" y="19050"/>
                  </a:lnTo>
                  <a:lnTo>
                    <a:pt x="4888357" y="19050"/>
                  </a:lnTo>
                  <a:lnTo>
                    <a:pt x="4888357" y="952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01177" y="2498597"/>
              <a:ext cx="6859270" cy="0"/>
            </a:xfrm>
            <a:custGeom>
              <a:avLst/>
              <a:gdLst/>
              <a:ahLst/>
              <a:cxnLst/>
              <a:rect l="l" t="t" r="r" b="b"/>
              <a:pathLst>
                <a:path w="6859269">
                  <a:moveTo>
                    <a:pt x="0" y="0"/>
                  </a:moveTo>
                  <a:lnTo>
                    <a:pt x="6859143" y="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3418" y="2472689"/>
              <a:ext cx="8028940" cy="513715"/>
            </a:xfrm>
            <a:custGeom>
              <a:avLst/>
              <a:gdLst/>
              <a:ahLst/>
              <a:cxnLst/>
              <a:rect l="l" t="t" r="r" b="b"/>
              <a:pathLst>
                <a:path w="8028940" h="513714">
                  <a:moveTo>
                    <a:pt x="76200" y="344170"/>
                  </a:moveTo>
                  <a:lnTo>
                    <a:pt x="47625" y="344170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344170"/>
                  </a:lnTo>
                  <a:lnTo>
                    <a:pt x="0" y="344170"/>
                  </a:lnTo>
                  <a:lnTo>
                    <a:pt x="38100" y="420370"/>
                  </a:lnTo>
                  <a:lnTo>
                    <a:pt x="69850" y="356870"/>
                  </a:lnTo>
                  <a:lnTo>
                    <a:pt x="76200" y="344170"/>
                  </a:lnTo>
                  <a:close/>
                </a:path>
                <a:path w="8028940" h="513714">
                  <a:moveTo>
                    <a:pt x="3784092" y="403606"/>
                  </a:moveTo>
                  <a:lnTo>
                    <a:pt x="3755517" y="403606"/>
                  </a:lnTo>
                  <a:lnTo>
                    <a:pt x="3755517" y="59436"/>
                  </a:lnTo>
                  <a:lnTo>
                    <a:pt x="3736467" y="59436"/>
                  </a:lnTo>
                  <a:lnTo>
                    <a:pt x="3736467" y="403606"/>
                  </a:lnTo>
                  <a:lnTo>
                    <a:pt x="3707892" y="403606"/>
                  </a:lnTo>
                  <a:lnTo>
                    <a:pt x="3745992" y="479806"/>
                  </a:lnTo>
                  <a:lnTo>
                    <a:pt x="3777742" y="416306"/>
                  </a:lnTo>
                  <a:lnTo>
                    <a:pt x="3784092" y="403606"/>
                  </a:lnTo>
                  <a:close/>
                </a:path>
                <a:path w="8028940" h="513714">
                  <a:moveTo>
                    <a:pt x="8028432" y="437134"/>
                  </a:moveTo>
                  <a:lnTo>
                    <a:pt x="7999857" y="437134"/>
                  </a:lnTo>
                  <a:lnTo>
                    <a:pt x="7999857" y="92964"/>
                  </a:lnTo>
                  <a:lnTo>
                    <a:pt x="7980807" y="92964"/>
                  </a:lnTo>
                  <a:lnTo>
                    <a:pt x="7980807" y="437134"/>
                  </a:lnTo>
                  <a:lnTo>
                    <a:pt x="7952232" y="437134"/>
                  </a:lnTo>
                  <a:lnTo>
                    <a:pt x="7990332" y="513334"/>
                  </a:lnTo>
                  <a:lnTo>
                    <a:pt x="8022082" y="449834"/>
                  </a:lnTo>
                  <a:lnTo>
                    <a:pt x="8028432" y="43713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46676" y="4674108"/>
            <a:ext cx="3670300" cy="46228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Поясн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тел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зап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064" y="5681471"/>
            <a:ext cx="3552825" cy="119951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075" marR="85090">
              <a:lnSpc>
                <a:spcPct val="100000"/>
              </a:lnSpc>
              <a:spcBef>
                <a:spcPts val="360"/>
              </a:spcBef>
              <a:tabLst>
                <a:tab pos="2106295" algn="l"/>
              </a:tabLst>
            </a:pP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Планируемые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резу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льт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24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8096" y="7240523"/>
            <a:ext cx="3738879" cy="193865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 marR="425450">
              <a:lnSpc>
                <a:spcPct val="100000"/>
              </a:lnSpc>
              <a:spcBef>
                <a:spcPts val="370"/>
              </a:spcBef>
            </a:pP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Си</a:t>
            </a:r>
            <a:r>
              <a:rPr sz="2400" spc="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тема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оцен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и 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достижения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планируемы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400" spc="6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резу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льт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тов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своен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1342" y="3003042"/>
            <a:ext cx="3792220" cy="1132840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L="1365885" marR="375920" indent="-981710">
              <a:lnSpc>
                <a:spcPct val="100000"/>
              </a:lnSpc>
              <a:spcBef>
                <a:spcPts val="1570"/>
              </a:spcBef>
            </a:pPr>
            <a:r>
              <a:rPr sz="2400" b="1" spc="-459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470" dirty="0">
                <a:solidFill>
                  <a:srgbClr val="1F487C"/>
                </a:solidFill>
                <a:latin typeface="Tahoma"/>
                <a:cs typeface="Tahoma"/>
              </a:rPr>
              <a:t>I</a:t>
            </a:r>
            <a:r>
              <a:rPr sz="2400" b="1" spc="-315" dirty="0">
                <a:solidFill>
                  <a:srgbClr val="1F487C"/>
                </a:solidFill>
                <a:latin typeface="Tahoma"/>
                <a:cs typeface="Tahoma"/>
              </a:rPr>
              <a:t>I.</a:t>
            </a:r>
            <a:r>
              <a:rPr sz="2400" b="1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Содер</a:t>
            </a:r>
            <a:r>
              <a:rPr sz="2400" b="1" spc="-130" dirty="0">
                <a:solidFill>
                  <a:srgbClr val="1F487C"/>
                </a:solidFill>
                <a:latin typeface="Tahoma"/>
                <a:cs typeface="Tahoma"/>
              </a:rPr>
              <a:t>ж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тельн</a:t>
            </a:r>
            <a:r>
              <a:rPr sz="2400" b="1" spc="-14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й 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63678" y="2998470"/>
            <a:ext cx="4051300" cy="1087120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sz="2400" b="1" spc="-235" dirty="0">
                <a:solidFill>
                  <a:srgbClr val="1F487C"/>
                </a:solidFill>
                <a:latin typeface="Tahoma"/>
                <a:cs typeface="Tahoma"/>
              </a:rPr>
              <a:t>IV.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1F487C"/>
                </a:solidFill>
                <a:latin typeface="Tahoma"/>
                <a:cs typeface="Tahoma"/>
              </a:rPr>
              <a:t>Ор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анизац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онн</a:t>
            </a:r>
            <a:r>
              <a:rPr sz="2400" b="1" spc="-14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endParaRPr sz="24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703302" y="4409694"/>
            <a:ext cx="3881754" cy="906780"/>
          </a:xfrm>
          <a:custGeom>
            <a:avLst/>
            <a:gdLst/>
            <a:ahLst/>
            <a:cxnLst/>
            <a:rect l="l" t="t" r="r" b="b"/>
            <a:pathLst>
              <a:path w="3881755" h="906779">
                <a:moveTo>
                  <a:pt x="0" y="906779"/>
                </a:moveTo>
                <a:lnTo>
                  <a:pt x="3881628" y="906779"/>
                </a:lnTo>
                <a:lnTo>
                  <a:pt x="3881628" y="0"/>
                </a:lnTo>
                <a:lnTo>
                  <a:pt x="0" y="0"/>
                </a:lnTo>
                <a:lnTo>
                  <a:pt x="0" y="906779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795250" y="4484878"/>
            <a:ext cx="37115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2456815" algn="l"/>
              </a:tabLst>
            </a:pP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дера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льный	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уч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бный 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план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38354" y="6925818"/>
            <a:ext cx="3810000" cy="1455420"/>
          </a:xfrm>
          <a:custGeom>
            <a:avLst/>
            <a:gdLst/>
            <a:ahLst/>
            <a:cxnLst/>
            <a:rect l="l" t="t" r="r" b="b"/>
            <a:pathLst>
              <a:path w="3810000" h="1455420">
                <a:moveTo>
                  <a:pt x="0" y="1455419"/>
                </a:moveTo>
                <a:lnTo>
                  <a:pt x="3810000" y="1455419"/>
                </a:lnTo>
                <a:lnTo>
                  <a:pt x="3810000" y="0"/>
                </a:lnTo>
                <a:lnTo>
                  <a:pt x="0" y="0"/>
                </a:lnTo>
                <a:lnTo>
                  <a:pt x="0" y="1455419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17139" y="7457947"/>
            <a:ext cx="1251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ебный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30302" y="7092188"/>
            <a:ext cx="2023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льный 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календарный </a:t>
            </a:r>
            <a:r>
              <a:rPr sz="2400" spc="-7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график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53593" y="8618981"/>
            <a:ext cx="3851275" cy="125158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91440" marR="276860">
              <a:lnSpc>
                <a:spcPct val="100000"/>
              </a:lnSpc>
              <a:spcBef>
                <a:spcPts val="610"/>
              </a:spcBef>
            </a:pP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Федеральный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календарный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план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воспитате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льной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аботы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663678" y="5505450"/>
            <a:ext cx="3851275" cy="1249680"/>
          </a:xfrm>
          <a:custGeom>
            <a:avLst/>
            <a:gdLst/>
            <a:ahLst/>
            <a:cxnLst/>
            <a:rect l="l" t="t" r="r" b="b"/>
            <a:pathLst>
              <a:path w="3851275" h="1249679">
                <a:moveTo>
                  <a:pt x="0" y="1249679"/>
                </a:moveTo>
                <a:lnTo>
                  <a:pt x="3851148" y="1249679"/>
                </a:lnTo>
                <a:lnTo>
                  <a:pt x="3851148" y="0"/>
                </a:lnTo>
                <a:lnTo>
                  <a:pt x="0" y="0"/>
                </a:lnTo>
                <a:lnTo>
                  <a:pt x="0" y="1249679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730473" y="5568822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пл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55244" y="5568822"/>
            <a:ext cx="2023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дера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льный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внеурочной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деятельности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10778" y="7439406"/>
            <a:ext cx="3766185" cy="1740535"/>
          </a:xfrm>
          <a:custGeom>
            <a:avLst/>
            <a:gdLst/>
            <a:ahLst/>
            <a:cxnLst/>
            <a:rect l="l" t="t" r="r" b="b"/>
            <a:pathLst>
              <a:path w="3766184" h="1740534">
                <a:moveTo>
                  <a:pt x="0" y="1740408"/>
                </a:moveTo>
                <a:lnTo>
                  <a:pt x="3765804" y="1740408"/>
                </a:lnTo>
                <a:lnTo>
                  <a:pt x="3765804" y="0"/>
                </a:lnTo>
                <a:lnTo>
                  <a:pt x="0" y="0"/>
                </a:lnTo>
                <a:lnTo>
                  <a:pt x="0" y="174040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89391" y="7382967"/>
            <a:ext cx="3521710" cy="1849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105" dirty="0">
                <a:solidFill>
                  <a:srgbClr val="1F487C"/>
                </a:solidFill>
                <a:latin typeface="Tahoma"/>
                <a:cs typeface="Tahoma"/>
              </a:rPr>
              <a:t>Программа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формирования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универсальны</a:t>
            </a:r>
            <a:r>
              <a:rPr sz="24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учебны</a:t>
            </a:r>
            <a:r>
              <a:rPr sz="2400" spc="3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400" spc="-5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де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стви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у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обучающи</a:t>
            </a:r>
            <a:r>
              <a:rPr sz="2400" spc="5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10778" y="9284969"/>
            <a:ext cx="3746500" cy="969644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77165" marR="168910" indent="92710">
              <a:lnSpc>
                <a:spcPct val="100000"/>
              </a:lnSpc>
              <a:spcBef>
                <a:spcPts val="935"/>
              </a:spcBef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рабоч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я 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программа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восп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итан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10778" y="4248150"/>
            <a:ext cx="3822700" cy="308800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90805" marR="459105">
              <a:lnSpc>
                <a:spcPct val="80000"/>
              </a:lnSpc>
              <a:spcBef>
                <a:spcPts val="635"/>
              </a:spcBef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рабоч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е 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программы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ебн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 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предметов:</a:t>
            </a:r>
            <a:endParaRPr sz="2400">
              <a:latin typeface="Tahoma"/>
              <a:cs typeface="Tahoma"/>
            </a:endParaRPr>
          </a:p>
          <a:p>
            <a:pPr marL="90805">
              <a:lnSpc>
                <a:spcPts val="1970"/>
              </a:lnSpc>
            </a:pPr>
            <a:r>
              <a:rPr sz="2400" spc="204" dirty="0">
                <a:latin typeface="Tahoma"/>
                <a:cs typeface="Tahoma"/>
              </a:rPr>
              <a:t>-</a:t>
            </a: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«Р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ий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язык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0805">
              <a:lnSpc>
                <a:spcPts val="2305"/>
              </a:lnSpc>
            </a:pPr>
            <a:r>
              <a:rPr sz="2400" spc="55" dirty="0">
                <a:latin typeface="Tahoma"/>
                <a:cs typeface="Tahoma"/>
              </a:rPr>
              <a:t>-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«Л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итература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0805">
              <a:lnSpc>
                <a:spcPts val="2305"/>
              </a:lnSpc>
            </a:pPr>
            <a:r>
              <a:rPr sz="2400" spc="60" dirty="0">
                <a:latin typeface="Tahoma"/>
                <a:cs typeface="Tahoma"/>
              </a:rPr>
              <a:t>-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История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0805">
              <a:lnSpc>
                <a:spcPts val="2305"/>
              </a:lnSpc>
            </a:pPr>
            <a:r>
              <a:rPr sz="2400" spc="55" dirty="0">
                <a:latin typeface="Tahoma"/>
                <a:cs typeface="Tahoma"/>
              </a:rPr>
              <a:t>-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Обществознание</a:t>
            </a:r>
            <a:endParaRPr sz="2400">
              <a:latin typeface="Tahoma"/>
              <a:cs typeface="Tahoma"/>
            </a:endParaRPr>
          </a:p>
          <a:p>
            <a:pPr marL="90805">
              <a:lnSpc>
                <a:spcPts val="2305"/>
              </a:lnSpc>
            </a:pPr>
            <a:r>
              <a:rPr sz="2400" spc="45" dirty="0">
                <a:latin typeface="Tahoma"/>
                <a:cs typeface="Tahoma"/>
              </a:rPr>
              <a:t>-</a:t>
            </a:r>
            <a:r>
              <a:rPr sz="2400" spc="45" dirty="0">
                <a:solidFill>
                  <a:srgbClr val="1F487C"/>
                </a:solidFill>
                <a:latin typeface="Cambria"/>
                <a:cs typeface="Cambria"/>
              </a:rPr>
              <a:t>«Г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еография</a:t>
            </a:r>
            <a:r>
              <a:rPr sz="24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 marL="90805" marR="292100">
              <a:lnSpc>
                <a:spcPct val="80000"/>
              </a:lnSpc>
              <a:spcBef>
                <a:spcPts val="290"/>
              </a:spcBef>
            </a:pPr>
            <a:r>
              <a:rPr sz="2400" spc="204" dirty="0">
                <a:latin typeface="Tahoma"/>
                <a:cs typeface="Tahoma"/>
              </a:rPr>
              <a:t>-</a:t>
            </a: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Осн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вы</a:t>
            </a:r>
            <a:r>
              <a:rPr sz="2400" spc="-2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безоп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ти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жизнедеятельности</a:t>
            </a:r>
            <a:r>
              <a:rPr sz="2400" spc="5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b="1" spc="-120" dirty="0">
                <a:solidFill>
                  <a:srgbClr val="1F487C"/>
                </a:solidFill>
                <a:latin typeface="Tahoma"/>
                <a:cs typeface="Tahoma"/>
              </a:rPr>
              <a:t>Контрольн</a:t>
            </a:r>
            <a:r>
              <a:rPr sz="3200" b="1" spc="-16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точки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руководителя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487C"/>
                </a:solidFill>
                <a:latin typeface="Tahoma"/>
                <a:cs typeface="Tahoma"/>
              </a:rPr>
              <a:t>школы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пер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5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2161031"/>
            <a:ext cx="821690" cy="8126095"/>
          </a:xfrm>
          <a:custGeom>
            <a:avLst/>
            <a:gdLst/>
            <a:ahLst/>
            <a:cxnLst/>
            <a:rect l="l" t="t" r="r" b="b"/>
            <a:pathLst>
              <a:path w="821690" h="8126095">
                <a:moveTo>
                  <a:pt x="821435" y="0"/>
                </a:moveTo>
                <a:lnTo>
                  <a:pt x="0" y="0"/>
                </a:lnTo>
                <a:lnTo>
                  <a:pt x="0" y="8125968"/>
                </a:lnTo>
                <a:lnTo>
                  <a:pt x="821435" y="8125968"/>
                </a:lnTo>
                <a:lnTo>
                  <a:pt x="821435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170" y="2511653"/>
            <a:ext cx="763905" cy="743077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2045335" marR="5080" indent="-203327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Ч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еткое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понимание</a:t>
            </a:r>
            <a:r>
              <a:rPr sz="24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структуры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ФОП,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требований  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структуре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2051302"/>
            <a:ext cx="1108075" cy="8122920"/>
          </a:xfrm>
          <a:custGeom>
            <a:avLst/>
            <a:gdLst/>
            <a:ahLst/>
            <a:cxnLst/>
            <a:rect l="l" t="t" r="r" b="b"/>
            <a:pathLst>
              <a:path w="1108075" h="8122920">
                <a:moveTo>
                  <a:pt x="1107948" y="0"/>
                </a:moveTo>
                <a:lnTo>
                  <a:pt x="0" y="0"/>
                </a:lnTo>
                <a:lnTo>
                  <a:pt x="0" y="8122920"/>
                </a:lnTo>
                <a:lnTo>
                  <a:pt x="1107948" y="8122920"/>
                </a:lnTo>
                <a:lnTo>
                  <a:pt x="110794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926" y="9841404"/>
            <a:ext cx="360680" cy="25527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26" y="8770897"/>
            <a:ext cx="360680" cy="86106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Обзор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26" y="6939994"/>
            <a:ext cx="360680" cy="16217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изменен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26" y="4817804"/>
            <a:ext cx="360680" cy="191325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spc="5" dirty="0">
                <a:solidFill>
                  <a:srgbClr val="FFFFFF"/>
                </a:solidFill>
                <a:latin typeface="Tahoma"/>
                <a:cs typeface="Tahoma"/>
              </a:rPr>
              <a:t>ал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ьные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26" y="2132372"/>
            <a:ext cx="360680" cy="24752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образовательные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511" y="8455655"/>
            <a:ext cx="360680" cy="1640839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ограм</a:t>
            </a:r>
            <a:r>
              <a:rPr sz="2200" b="1" spc="1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511" y="7030677"/>
            <a:ext cx="360680" cy="85280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(ФОП)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511" y="6262425"/>
            <a:ext cx="360680" cy="195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511" y="4073355"/>
            <a:ext cx="360680" cy="161988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примерные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511" y="2130081"/>
            <a:ext cx="360680" cy="137160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85" dirty="0">
                <a:solidFill>
                  <a:srgbClr val="FFFFFF"/>
                </a:solidFill>
                <a:latin typeface="Tahoma"/>
                <a:cs typeface="Tahoma"/>
              </a:rPr>
              <a:t>основные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791" y="5945218"/>
            <a:ext cx="360680" cy="4151629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обра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овате</a:t>
            </a:r>
            <a:r>
              <a:rPr sz="2200" b="1" spc="-1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ьные</a:t>
            </a:r>
            <a:r>
              <a:rPr sz="22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ограм</a:t>
            </a:r>
            <a:r>
              <a:rPr sz="2200" b="1" spc="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endParaRPr sz="2200">
              <a:latin typeface="Tahoma"/>
              <a:cs typeface="Tahom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276096" y="2142617"/>
          <a:ext cx="16884649" cy="8054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90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456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853"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30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3000" b="1" spc="-1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ООП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30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ФОП</a:t>
                      </a:r>
                      <a:r>
                        <a:rPr sz="3000" b="1" spc="-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(ФООП)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30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ПООП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726">
                <a:tc gridSpan="3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30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Целевой</a:t>
                      </a:r>
                      <a:r>
                        <a:rPr sz="3000" b="1" spc="-5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5254">
                <a:tc>
                  <a:txBody>
                    <a:bodyPr/>
                    <a:lstStyle/>
                    <a:p>
                      <a:pPr marL="142875" marR="229235">
                        <a:lnSpc>
                          <a:spcPct val="100299"/>
                        </a:lnSpc>
                        <a:spcBef>
                          <a:spcPts val="470"/>
                        </a:spcBef>
                      </a:pPr>
                      <a:r>
                        <a:rPr sz="30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Плани</a:t>
                      </a:r>
                      <a:r>
                        <a:rPr sz="30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30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уемые  </a:t>
                      </a:r>
                      <a:r>
                        <a:rPr sz="30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результаты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3365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дают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готовых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формулировок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планируемых </a:t>
                      </a:r>
                      <a:r>
                        <a:rPr sz="2400" spc="-6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результатов.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разделе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представлена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общая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характеристика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планируемых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2875" marR="146685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результатов.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Школа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формулирует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личностные,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метапредметные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предметные</a:t>
                      </a:r>
                      <a:r>
                        <a:rPr sz="24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самостоятельно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основе</a:t>
                      </a:r>
                      <a:r>
                        <a:rPr sz="24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ФГОС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уровня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образования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24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2400" u="heavy" spc="-2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2400" u="heavy" spc="1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6.1</a:t>
                      </a:r>
                      <a:r>
                        <a:rPr sz="2400" u="heavy" spc="1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2400" u="heavy" spc="1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2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Федерального</a:t>
                      </a:r>
                      <a:r>
                        <a:rPr sz="2400" u="heavy" spc="4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4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закона</a:t>
                      </a:r>
                      <a:r>
                        <a:rPr sz="2400" u="heavy" spc="2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2400" u="heavy" spc="3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24.09.2022</a:t>
                      </a:r>
                      <a:r>
                        <a:rPr sz="2400" u="heavy" spc="5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17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2400" u="heavy" spc="1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4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371-ФЗ</a:t>
                      </a:r>
                      <a:r>
                        <a:rPr sz="24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).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Планируемые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должны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быть 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ниже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планируемых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2400" u="heavy" spc="-3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п.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2875" marR="222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u="heavy" spc="-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6.2</a:t>
                      </a:r>
                      <a:r>
                        <a:rPr sz="2400" u="heavy" spc="1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2400" u="heavy" spc="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400" u="heavy" spc="2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2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Федерального</a:t>
                      </a:r>
                      <a:r>
                        <a:rPr sz="2400" u="heavy" spc="4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5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закона</a:t>
                      </a:r>
                      <a:r>
                        <a:rPr sz="2400" u="heavy" spc="1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2400" u="heavy" spc="2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24.09.2022</a:t>
                      </a:r>
                      <a:r>
                        <a:rPr sz="2400" u="heavy" spc="4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175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№ </a:t>
                      </a:r>
                      <a:r>
                        <a:rPr sz="2400" spc="-6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u="heavy" spc="-40" dirty="0">
                          <a:solidFill>
                            <a:srgbClr val="1F487C"/>
                          </a:solidFill>
                          <a:uFill>
                            <a:solidFill>
                              <a:srgbClr val="1F487C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371-ФЗ</a:t>
                      </a:r>
                      <a:r>
                        <a:rPr sz="2400" spc="-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).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2875" marR="18288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содержательном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разделе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ФОП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планируемые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прописаны</a:t>
                      </a:r>
                      <a:r>
                        <a:rPr sz="24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только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федеральных 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рабочих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программах.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24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уровня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трем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учебным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предметам: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«Русский</a:t>
                      </a:r>
                      <a:r>
                        <a:rPr sz="24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язык»,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«Литературное</a:t>
                      </a:r>
                      <a:r>
                        <a:rPr sz="24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чтение»,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«Окружающий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мир».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дают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готовых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формулировок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3510" marR="1199515" algn="just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планируемых результатов.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разделе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представлены общая </a:t>
                      </a: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характеристика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планируемых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результатов.</a:t>
                      </a: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Школа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3510" marR="262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формулирует</a:t>
                      </a:r>
                      <a:r>
                        <a:rPr sz="24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личностные,</a:t>
                      </a:r>
                      <a:r>
                        <a:rPr sz="24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метапредметные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предметные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самостоятельно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основе</a:t>
                      </a:r>
                      <a:r>
                        <a:rPr sz="24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ФГОС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уровня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образования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учетом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ПООП.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3510" marR="204470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Планируемые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прописаны</a:t>
                      </a:r>
                      <a:r>
                        <a:rPr sz="24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содержательном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разделе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ПООП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каждому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учебному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предмету.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Содержат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личностные,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метапредметные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предметные</a:t>
                      </a:r>
                      <a:r>
                        <a:rPr sz="24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результаты.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3510" marR="985519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Предметные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разделены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2400" spc="-6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классы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уровням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образования.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Школа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формулирует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личностные,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3510" marR="319405">
                        <a:lnSpc>
                          <a:spcPct val="100000"/>
                        </a:lnSpc>
                      </a:pP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метапредметные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предметные</a:t>
                      </a:r>
                      <a:r>
                        <a:rPr sz="24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 </a:t>
                      </a:r>
                      <a:r>
                        <a:rPr sz="2400" spc="-6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самостоятельно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основе</a:t>
                      </a:r>
                      <a:r>
                        <a:rPr sz="24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ФГОС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уровня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образования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учетом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ПООП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6150463" y="8457565"/>
            <a:ext cx="1143000" cy="1080135"/>
          </a:xfrm>
          <a:custGeom>
            <a:avLst/>
            <a:gdLst/>
            <a:ahLst/>
            <a:cxnLst/>
            <a:rect l="l" t="t" r="r" b="b"/>
            <a:pathLst>
              <a:path w="1143000" h="1080134">
                <a:moveTo>
                  <a:pt x="308610" y="950493"/>
                </a:moveTo>
                <a:lnTo>
                  <a:pt x="146431" y="766838"/>
                </a:lnTo>
                <a:lnTo>
                  <a:pt x="108585" y="800227"/>
                </a:lnTo>
                <a:lnTo>
                  <a:pt x="105664" y="802805"/>
                </a:lnTo>
                <a:lnTo>
                  <a:pt x="38608" y="862037"/>
                </a:lnTo>
                <a:lnTo>
                  <a:pt x="0" y="896112"/>
                </a:lnTo>
                <a:lnTo>
                  <a:pt x="162179" y="1079766"/>
                </a:lnTo>
                <a:lnTo>
                  <a:pt x="202946" y="1043813"/>
                </a:lnTo>
                <a:lnTo>
                  <a:pt x="67564" y="890511"/>
                </a:lnTo>
                <a:lnTo>
                  <a:pt x="65887" y="888619"/>
                </a:lnTo>
                <a:lnTo>
                  <a:pt x="98107" y="860158"/>
                </a:lnTo>
                <a:lnTo>
                  <a:pt x="130797" y="831291"/>
                </a:lnTo>
                <a:lnTo>
                  <a:pt x="267843" y="986459"/>
                </a:lnTo>
                <a:lnTo>
                  <a:pt x="308610" y="950493"/>
                </a:lnTo>
                <a:close/>
              </a:path>
              <a:path w="1143000" h="1080134">
                <a:moveTo>
                  <a:pt x="410464" y="860501"/>
                </a:moveTo>
                <a:lnTo>
                  <a:pt x="408139" y="857846"/>
                </a:lnTo>
                <a:lnTo>
                  <a:pt x="402971" y="851928"/>
                </a:lnTo>
                <a:lnTo>
                  <a:pt x="398399" y="854671"/>
                </a:lnTo>
                <a:lnTo>
                  <a:pt x="394843" y="856399"/>
                </a:lnTo>
                <a:lnTo>
                  <a:pt x="392049" y="857084"/>
                </a:lnTo>
                <a:lnTo>
                  <a:pt x="389382" y="857783"/>
                </a:lnTo>
                <a:lnTo>
                  <a:pt x="386842" y="857846"/>
                </a:lnTo>
                <a:lnTo>
                  <a:pt x="384683" y="857300"/>
                </a:lnTo>
                <a:lnTo>
                  <a:pt x="382397" y="856754"/>
                </a:lnTo>
                <a:lnTo>
                  <a:pt x="379984" y="855472"/>
                </a:lnTo>
                <a:lnTo>
                  <a:pt x="374904" y="851471"/>
                </a:lnTo>
                <a:lnTo>
                  <a:pt x="371094" y="847623"/>
                </a:lnTo>
                <a:lnTo>
                  <a:pt x="329311" y="800315"/>
                </a:lnTo>
                <a:lnTo>
                  <a:pt x="333832" y="796734"/>
                </a:lnTo>
                <a:lnTo>
                  <a:pt x="338861" y="792581"/>
                </a:lnTo>
                <a:lnTo>
                  <a:pt x="344411" y="787869"/>
                </a:lnTo>
                <a:lnTo>
                  <a:pt x="347002" y="785622"/>
                </a:lnTo>
                <a:lnTo>
                  <a:pt x="350520" y="782586"/>
                </a:lnTo>
                <a:lnTo>
                  <a:pt x="375805" y="753592"/>
                </a:lnTo>
                <a:lnTo>
                  <a:pt x="387223" y="714717"/>
                </a:lnTo>
                <a:lnTo>
                  <a:pt x="386207" y="704964"/>
                </a:lnTo>
                <a:lnTo>
                  <a:pt x="367411" y="668172"/>
                </a:lnTo>
                <a:lnTo>
                  <a:pt x="348234" y="652767"/>
                </a:lnTo>
                <a:lnTo>
                  <a:pt x="348234" y="739546"/>
                </a:lnTo>
                <a:lnTo>
                  <a:pt x="347853" y="746823"/>
                </a:lnTo>
                <a:lnTo>
                  <a:pt x="316357" y="785622"/>
                </a:lnTo>
                <a:lnTo>
                  <a:pt x="283959" y="748957"/>
                </a:lnTo>
                <a:lnTo>
                  <a:pt x="251714" y="712457"/>
                </a:lnTo>
                <a:lnTo>
                  <a:pt x="254889" y="709371"/>
                </a:lnTo>
                <a:lnTo>
                  <a:pt x="259461" y="705154"/>
                </a:lnTo>
                <a:lnTo>
                  <a:pt x="273050" y="693216"/>
                </a:lnTo>
                <a:lnTo>
                  <a:pt x="280162" y="688949"/>
                </a:lnTo>
                <a:lnTo>
                  <a:pt x="293624" y="685038"/>
                </a:lnTo>
                <a:lnTo>
                  <a:pt x="300609" y="685634"/>
                </a:lnTo>
                <a:lnTo>
                  <a:pt x="335927" y="713714"/>
                </a:lnTo>
                <a:lnTo>
                  <a:pt x="348234" y="739546"/>
                </a:lnTo>
                <a:lnTo>
                  <a:pt x="348234" y="652767"/>
                </a:lnTo>
                <a:lnTo>
                  <a:pt x="344551" y="650519"/>
                </a:lnTo>
                <a:lnTo>
                  <a:pt x="332117" y="646785"/>
                </a:lnTo>
                <a:lnTo>
                  <a:pt x="319024" y="646430"/>
                </a:lnTo>
                <a:lnTo>
                  <a:pt x="305282" y="649439"/>
                </a:lnTo>
                <a:lnTo>
                  <a:pt x="290766" y="655726"/>
                </a:lnTo>
                <a:lnTo>
                  <a:pt x="275475" y="665302"/>
                </a:lnTo>
                <a:lnTo>
                  <a:pt x="259461" y="678167"/>
                </a:lnTo>
                <a:lnTo>
                  <a:pt x="183896" y="744855"/>
                </a:lnTo>
                <a:lnTo>
                  <a:pt x="191516" y="753427"/>
                </a:lnTo>
                <a:lnTo>
                  <a:pt x="195580" y="751382"/>
                </a:lnTo>
                <a:lnTo>
                  <a:pt x="199009" y="750087"/>
                </a:lnTo>
                <a:lnTo>
                  <a:pt x="204597" y="748957"/>
                </a:lnTo>
                <a:lnTo>
                  <a:pt x="207264" y="749147"/>
                </a:lnTo>
                <a:lnTo>
                  <a:pt x="212090" y="751001"/>
                </a:lnTo>
                <a:lnTo>
                  <a:pt x="214630" y="752754"/>
                </a:lnTo>
                <a:lnTo>
                  <a:pt x="219964" y="757923"/>
                </a:lnTo>
                <a:lnTo>
                  <a:pt x="223139" y="761250"/>
                </a:lnTo>
                <a:lnTo>
                  <a:pt x="226695" y="765314"/>
                </a:lnTo>
                <a:lnTo>
                  <a:pt x="329311" y="881507"/>
                </a:lnTo>
                <a:lnTo>
                  <a:pt x="332232" y="885063"/>
                </a:lnTo>
                <a:lnTo>
                  <a:pt x="336550" y="890981"/>
                </a:lnTo>
                <a:lnTo>
                  <a:pt x="337947" y="893749"/>
                </a:lnTo>
                <a:lnTo>
                  <a:pt x="339217" y="898906"/>
                </a:lnTo>
                <a:lnTo>
                  <a:pt x="339090" y="901522"/>
                </a:lnTo>
                <a:lnTo>
                  <a:pt x="338074" y="904163"/>
                </a:lnTo>
                <a:lnTo>
                  <a:pt x="337185" y="906805"/>
                </a:lnTo>
                <a:lnTo>
                  <a:pt x="335407" y="909967"/>
                </a:lnTo>
                <a:lnTo>
                  <a:pt x="332994" y="913676"/>
                </a:lnTo>
                <a:lnTo>
                  <a:pt x="340614" y="922248"/>
                </a:lnTo>
                <a:lnTo>
                  <a:pt x="410464" y="860501"/>
                </a:lnTo>
                <a:close/>
              </a:path>
              <a:path w="1143000" h="1080134">
                <a:moveTo>
                  <a:pt x="662051" y="638340"/>
                </a:moveTo>
                <a:lnTo>
                  <a:pt x="499872" y="454660"/>
                </a:lnTo>
                <a:lnTo>
                  <a:pt x="460248" y="489712"/>
                </a:lnTo>
                <a:lnTo>
                  <a:pt x="494665" y="659155"/>
                </a:lnTo>
                <a:lnTo>
                  <a:pt x="499618" y="676275"/>
                </a:lnTo>
                <a:lnTo>
                  <a:pt x="503809" y="687641"/>
                </a:lnTo>
                <a:lnTo>
                  <a:pt x="502412" y="688809"/>
                </a:lnTo>
                <a:lnTo>
                  <a:pt x="499110" y="683907"/>
                </a:lnTo>
                <a:lnTo>
                  <a:pt x="485394" y="665200"/>
                </a:lnTo>
                <a:lnTo>
                  <a:pt x="387223" y="554101"/>
                </a:lnTo>
                <a:lnTo>
                  <a:pt x="348361" y="588429"/>
                </a:lnTo>
                <a:lnTo>
                  <a:pt x="510667" y="772083"/>
                </a:lnTo>
                <a:lnTo>
                  <a:pt x="550291" y="737069"/>
                </a:lnTo>
                <a:lnTo>
                  <a:pt x="516509" y="571703"/>
                </a:lnTo>
                <a:lnTo>
                  <a:pt x="511683" y="554863"/>
                </a:lnTo>
                <a:lnTo>
                  <a:pt x="507873" y="543814"/>
                </a:lnTo>
                <a:lnTo>
                  <a:pt x="505460" y="538353"/>
                </a:lnTo>
                <a:lnTo>
                  <a:pt x="507111" y="536956"/>
                </a:lnTo>
                <a:lnTo>
                  <a:pt x="513080" y="546227"/>
                </a:lnTo>
                <a:lnTo>
                  <a:pt x="523240" y="559447"/>
                </a:lnTo>
                <a:lnTo>
                  <a:pt x="623189" y="672655"/>
                </a:lnTo>
                <a:lnTo>
                  <a:pt x="662051" y="638340"/>
                </a:lnTo>
                <a:close/>
              </a:path>
              <a:path w="1143000" h="1080134">
                <a:moveTo>
                  <a:pt x="893699" y="434340"/>
                </a:moveTo>
                <a:lnTo>
                  <a:pt x="890422" y="430530"/>
                </a:lnTo>
                <a:lnTo>
                  <a:pt x="886079" y="425450"/>
                </a:lnTo>
                <a:lnTo>
                  <a:pt x="879983" y="429260"/>
                </a:lnTo>
                <a:lnTo>
                  <a:pt x="875411" y="430530"/>
                </a:lnTo>
                <a:lnTo>
                  <a:pt x="869442" y="430530"/>
                </a:lnTo>
                <a:lnTo>
                  <a:pt x="866267" y="429260"/>
                </a:lnTo>
                <a:lnTo>
                  <a:pt x="863092" y="425450"/>
                </a:lnTo>
                <a:lnTo>
                  <a:pt x="859790" y="422910"/>
                </a:lnTo>
                <a:lnTo>
                  <a:pt x="855853" y="419100"/>
                </a:lnTo>
                <a:lnTo>
                  <a:pt x="851154" y="414020"/>
                </a:lnTo>
                <a:lnTo>
                  <a:pt x="785304" y="339090"/>
                </a:lnTo>
                <a:lnTo>
                  <a:pt x="746252" y="294640"/>
                </a:lnTo>
                <a:lnTo>
                  <a:pt x="742569" y="290830"/>
                </a:lnTo>
                <a:lnTo>
                  <a:pt x="740918" y="287020"/>
                </a:lnTo>
                <a:lnTo>
                  <a:pt x="739267" y="284480"/>
                </a:lnTo>
                <a:lnTo>
                  <a:pt x="738632" y="280670"/>
                </a:lnTo>
                <a:lnTo>
                  <a:pt x="739013" y="278130"/>
                </a:lnTo>
                <a:lnTo>
                  <a:pt x="739267" y="275590"/>
                </a:lnTo>
                <a:lnTo>
                  <a:pt x="741172" y="270510"/>
                </a:lnTo>
                <a:lnTo>
                  <a:pt x="744601" y="265430"/>
                </a:lnTo>
                <a:lnTo>
                  <a:pt x="736981" y="256540"/>
                </a:lnTo>
                <a:lnTo>
                  <a:pt x="676021" y="311150"/>
                </a:lnTo>
                <a:lnTo>
                  <a:pt x="731266" y="452120"/>
                </a:lnTo>
                <a:lnTo>
                  <a:pt x="704786" y="436880"/>
                </a:lnTo>
                <a:lnTo>
                  <a:pt x="601091" y="377190"/>
                </a:lnTo>
                <a:lnTo>
                  <a:pt x="536448" y="434340"/>
                </a:lnTo>
                <a:lnTo>
                  <a:pt x="544068" y="443230"/>
                </a:lnTo>
                <a:lnTo>
                  <a:pt x="550164" y="439420"/>
                </a:lnTo>
                <a:lnTo>
                  <a:pt x="554736" y="438150"/>
                </a:lnTo>
                <a:lnTo>
                  <a:pt x="560705" y="438150"/>
                </a:lnTo>
                <a:lnTo>
                  <a:pt x="563626" y="439420"/>
                </a:lnTo>
                <a:lnTo>
                  <a:pt x="568960" y="443230"/>
                </a:lnTo>
                <a:lnTo>
                  <a:pt x="573278" y="448310"/>
                </a:lnTo>
                <a:lnTo>
                  <a:pt x="579120" y="454660"/>
                </a:lnTo>
                <a:lnTo>
                  <a:pt x="681990" y="571500"/>
                </a:lnTo>
                <a:lnTo>
                  <a:pt x="684911" y="574040"/>
                </a:lnTo>
                <a:lnTo>
                  <a:pt x="689229" y="580390"/>
                </a:lnTo>
                <a:lnTo>
                  <a:pt x="690626" y="582930"/>
                </a:lnTo>
                <a:lnTo>
                  <a:pt x="691261" y="585470"/>
                </a:lnTo>
                <a:lnTo>
                  <a:pt x="691769" y="588010"/>
                </a:lnTo>
                <a:lnTo>
                  <a:pt x="691642" y="590550"/>
                </a:lnTo>
                <a:lnTo>
                  <a:pt x="690626" y="593090"/>
                </a:lnTo>
                <a:lnTo>
                  <a:pt x="689737" y="595630"/>
                </a:lnTo>
                <a:lnTo>
                  <a:pt x="687959" y="599440"/>
                </a:lnTo>
                <a:lnTo>
                  <a:pt x="685546" y="603250"/>
                </a:lnTo>
                <a:lnTo>
                  <a:pt x="693166" y="610870"/>
                </a:lnTo>
                <a:lnTo>
                  <a:pt x="742315" y="567690"/>
                </a:lnTo>
                <a:lnTo>
                  <a:pt x="738505" y="563880"/>
                </a:lnTo>
                <a:lnTo>
                  <a:pt x="734695" y="560070"/>
                </a:lnTo>
                <a:lnTo>
                  <a:pt x="729234" y="562610"/>
                </a:lnTo>
                <a:lnTo>
                  <a:pt x="724789" y="563880"/>
                </a:lnTo>
                <a:lnTo>
                  <a:pt x="718312" y="563880"/>
                </a:lnTo>
                <a:lnTo>
                  <a:pt x="646811" y="488950"/>
                </a:lnTo>
                <a:lnTo>
                  <a:pt x="634276" y="473710"/>
                </a:lnTo>
                <a:lnTo>
                  <a:pt x="622439" y="461010"/>
                </a:lnTo>
                <a:lnTo>
                  <a:pt x="611276" y="449580"/>
                </a:lnTo>
                <a:lnTo>
                  <a:pt x="600837" y="439420"/>
                </a:lnTo>
                <a:lnTo>
                  <a:pt x="601980" y="438150"/>
                </a:lnTo>
                <a:lnTo>
                  <a:pt x="603123" y="436880"/>
                </a:lnTo>
                <a:lnTo>
                  <a:pt x="609981" y="440690"/>
                </a:lnTo>
                <a:lnTo>
                  <a:pt x="617093" y="445770"/>
                </a:lnTo>
                <a:lnTo>
                  <a:pt x="624586" y="449580"/>
                </a:lnTo>
                <a:lnTo>
                  <a:pt x="754380" y="521970"/>
                </a:lnTo>
                <a:lnTo>
                  <a:pt x="777240" y="502920"/>
                </a:lnTo>
                <a:lnTo>
                  <a:pt x="757593" y="452120"/>
                </a:lnTo>
                <a:lnTo>
                  <a:pt x="729107" y="378460"/>
                </a:lnTo>
                <a:lnTo>
                  <a:pt x="726097" y="369570"/>
                </a:lnTo>
                <a:lnTo>
                  <a:pt x="723582" y="363220"/>
                </a:lnTo>
                <a:lnTo>
                  <a:pt x="721525" y="358140"/>
                </a:lnTo>
                <a:lnTo>
                  <a:pt x="719963" y="354330"/>
                </a:lnTo>
                <a:lnTo>
                  <a:pt x="718185" y="349250"/>
                </a:lnTo>
                <a:lnTo>
                  <a:pt x="716280" y="345440"/>
                </a:lnTo>
                <a:lnTo>
                  <a:pt x="714248" y="341630"/>
                </a:lnTo>
                <a:lnTo>
                  <a:pt x="716915" y="339090"/>
                </a:lnTo>
                <a:lnTo>
                  <a:pt x="719836" y="341630"/>
                </a:lnTo>
                <a:lnTo>
                  <a:pt x="723671" y="346710"/>
                </a:lnTo>
                <a:lnTo>
                  <a:pt x="728408" y="353060"/>
                </a:lnTo>
                <a:lnTo>
                  <a:pt x="734060" y="359410"/>
                </a:lnTo>
                <a:lnTo>
                  <a:pt x="740029" y="367030"/>
                </a:lnTo>
                <a:lnTo>
                  <a:pt x="745617" y="373380"/>
                </a:lnTo>
                <a:lnTo>
                  <a:pt x="750811" y="379730"/>
                </a:lnTo>
                <a:lnTo>
                  <a:pt x="811911" y="448310"/>
                </a:lnTo>
                <a:lnTo>
                  <a:pt x="817118" y="454660"/>
                </a:lnTo>
                <a:lnTo>
                  <a:pt x="820547" y="458470"/>
                </a:lnTo>
                <a:lnTo>
                  <a:pt x="826008" y="471170"/>
                </a:lnTo>
                <a:lnTo>
                  <a:pt x="825754" y="472440"/>
                </a:lnTo>
                <a:lnTo>
                  <a:pt x="824230" y="477520"/>
                </a:lnTo>
                <a:lnTo>
                  <a:pt x="822325" y="480060"/>
                </a:lnTo>
                <a:lnTo>
                  <a:pt x="819404" y="485140"/>
                </a:lnTo>
                <a:lnTo>
                  <a:pt x="827024" y="492760"/>
                </a:lnTo>
                <a:lnTo>
                  <a:pt x="893699" y="434340"/>
                </a:lnTo>
                <a:close/>
              </a:path>
              <a:path w="1143000" h="1080134">
                <a:moveTo>
                  <a:pt x="1046353" y="299720"/>
                </a:moveTo>
                <a:lnTo>
                  <a:pt x="1006856" y="250190"/>
                </a:lnTo>
                <a:lnTo>
                  <a:pt x="989076" y="265430"/>
                </a:lnTo>
                <a:lnTo>
                  <a:pt x="992378" y="273050"/>
                </a:lnTo>
                <a:lnTo>
                  <a:pt x="994664" y="278130"/>
                </a:lnTo>
                <a:lnTo>
                  <a:pt x="996188" y="281940"/>
                </a:lnTo>
                <a:lnTo>
                  <a:pt x="997585" y="287020"/>
                </a:lnTo>
                <a:lnTo>
                  <a:pt x="998601" y="290830"/>
                </a:lnTo>
                <a:lnTo>
                  <a:pt x="999617" y="295910"/>
                </a:lnTo>
                <a:lnTo>
                  <a:pt x="999744" y="304800"/>
                </a:lnTo>
                <a:lnTo>
                  <a:pt x="999363" y="307340"/>
                </a:lnTo>
                <a:lnTo>
                  <a:pt x="998474" y="309880"/>
                </a:lnTo>
                <a:lnTo>
                  <a:pt x="997712" y="312420"/>
                </a:lnTo>
                <a:lnTo>
                  <a:pt x="996442" y="314960"/>
                </a:lnTo>
                <a:lnTo>
                  <a:pt x="993013" y="318770"/>
                </a:lnTo>
                <a:lnTo>
                  <a:pt x="990600" y="321310"/>
                </a:lnTo>
                <a:lnTo>
                  <a:pt x="987552" y="325120"/>
                </a:lnTo>
                <a:lnTo>
                  <a:pt x="959358" y="349250"/>
                </a:lnTo>
                <a:lnTo>
                  <a:pt x="898017" y="279400"/>
                </a:lnTo>
                <a:lnTo>
                  <a:pt x="915162" y="264160"/>
                </a:lnTo>
                <a:lnTo>
                  <a:pt x="919226" y="261620"/>
                </a:lnTo>
                <a:lnTo>
                  <a:pt x="922782" y="259080"/>
                </a:lnTo>
                <a:lnTo>
                  <a:pt x="928878" y="257810"/>
                </a:lnTo>
                <a:lnTo>
                  <a:pt x="932307" y="257810"/>
                </a:lnTo>
                <a:lnTo>
                  <a:pt x="939927" y="260350"/>
                </a:lnTo>
                <a:lnTo>
                  <a:pt x="944626" y="262890"/>
                </a:lnTo>
                <a:lnTo>
                  <a:pt x="950341" y="267970"/>
                </a:lnTo>
                <a:lnTo>
                  <a:pt x="960958" y="257810"/>
                </a:lnTo>
                <a:lnTo>
                  <a:pt x="964946" y="254000"/>
                </a:lnTo>
                <a:lnTo>
                  <a:pt x="918464" y="201930"/>
                </a:lnTo>
                <a:lnTo>
                  <a:pt x="903732" y="214630"/>
                </a:lnTo>
                <a:lnTo>
                  <a:pt x="907034" y="220980"/>
                </a:lnTo>
                <a:lnTo>
                  <a:pt x="909193" y="226060"/>
                </a:lnTo>
                <a:lnTo>
                  <a:pt x="910717" y="233680"/>
                </a:lnTo>
                <a:lnTo>
                  <a:pt x="910590" y="237490"/>
                </a:lnTo>
                <a:lnTo>
                  <a:pt x="908050" y="242570"/>
                </a:lnTo>
                <a:lnTo>
                  <a:pt x="905637" y="246380"/>
                </a:lnTo>
                <a:lnTo>
                  <a:pt x="901827" y="248920"/>
                </a:lnTo>
                <a:lnTo>
                  <a:pt x="884682" y="264160"/>
                </a:lnTo>
                <a:lnTo>
                  <a:pt x="862177" y="238760"/>
                </a:lnTo>
                <a:lnTo>
                  <a:pt x="829564" y="201930"/>
                </a:lnTo>
                <a:lnTo>
                  <a:pt x="857885" y="177800"/>
                </a:lnTo>
                <a:lnTo>
                  <a:pt x="864489" y="171450"/>
                </a:lnTo>
                <a:lnTo>
                  <a:pt x="869950" y="167640"/>
                </a:lnTo>
                <a:lnTo>
                  <a:pt x="878586" y="166382"/>
                </a:lnTo>
                <a:lnTo>
                  <a:pt x="882904" y="166382"/>
                </a:lnTo>
                <a:lnTo>
                  <a:pt x="892048" y="168910"/>
                </a:lnTo>
                <a:lnTo>
                  <a:pt x="899414" y="172732"/>
                </a:lnTo>
                <a:lnTo>
                  <a:pt x="909574" y="177800"/>
                </a:lnTo>
                <a:lnTo>
                  <a:pt x="922909" y="166382"/>
                </a:lnTo>
                <a:lnTo>
                  <a:pt x="927354" y="162560"/>
                </a:lnTo>
                <a:lnTo>
                  <a:pt x="890905" y="120650"/>
                </a:lnTo>
                <a:lnTo>
                  <a:pt x="761873" y="234950"/>
                </a:lnTo>
                <a:lnTo>
                  <a:pt x="769493" y="243840"/>
                </a:lnTo>
                <a:lnTo>
                  <a:pt x="773557" y="241300"/>
                </a:lnTo>
                <a:lnTo>
                  <a:pt x="776986" y="240030"/>
                </a:lnTo>
                <a:lnTo>
                  <a:pt x="779780" y="240030"/>
                </a:lnTo>
                <a:lnTo>
                  <a:pt x="782574" y="238760"/>
                </a:lnTo>
                <a:lnTo>
                  <a:pt x="785241" y="238760"/>
                </a:lnTo>
                <a:lnTo>
                  <a:pt x="787654" y="240030"/>
                </a:lnTo>
                <a:lnTo>
                  <a:pt x="792734" y="242570"/>
                </a:lnTo>
                <a:lnTo>
                  <a:pt x="798068" y="247650"/>
                </a:lnTo>
                <a:lnTo>
                  <a:pt x="801116" y="251460"/>
                </a:lnTo>
                <a:lnTo>
                  <a:pt x="804799" y="255270"/>
                </a:lnTo>
                <a:lnTo>
                  <a:pt x="903732" y="367030"/>
                </a:lnTo>
                <a:lnTo>
                  <a:pt x="907415" y="372110"/>
                </a:lnTo>
                <a:lnTo>
                  <a:pt x="910209" y="375920"/>
                </a:lnTo>
                <a:lnTo>
                  <a:pt x="914527" y="381000"/>
                </a:lnTo>
                <a:lnTo>
                  <a:pt x="915924" y="383540"/>
                </a:lnTo>
                <a:lnTo>
                  <a:pt x="916686" y="386080"/>
                </a:lnTo>
                <a:lnTo>
                  <a:pt x="917321" y="388620"/>
                </a:lnTo>
                <a:lnTo>
                  <a:pt x="917067" y="391160"/>
                </a:lnTo>
                <a:lnTo>
                  <a:pt x="916178" y="394970"/>
                </a:lnTo>
                <a:lnTo>
                  <a:pt x="915162" y="397510"/>
                </a:lnTo>
                <a:lnTo>
                  <a:pt x="913384" y="400050"/>
                </a:lnTo>
                <a:lnTo>
                  <a:pt x="910971" y="403860"/>
                </a:lnTo>
                <a:lnTo>
                  <a:pt x="918591" y="412750"/>
                </a:lnTo>
                <a:lnTo>
                  <a:pt x="990358" y="349250"/>
                </a:lnTo>
                <a:lnTo>
                  <a:pt x="1046353" y="299720"/>
                </a:lnTo>
                <a:close/>
              </a:path>
              <a:path w="1143000" h="1080134">
                <a:moveTo>
                  <a:pt x="1142746" y="214630"/>
                </a:moveTo>
                <a:lnTo>
                  <a:pt x="1140561" y="212090"/>
                </a:lnTo>
                <a:lnTo>
                  <a:pt x="1135126" y="205740"/>
                </a:lnTo>
                <a:lnTo>
                  <a:pt x="1130681" y="208280"/>
                </a:lnTo>
                <a:lnTo>
                  <a:pt x="1126998" y="210820"/>
                </a:lnTo>
                <a:lnTo>
                  <a:pt x="1124331" y="210820"/>
                </a:lnTo>
                <a:lnTo>
                  <a:pt x="1121664" y="212090"/>
                </a:lnTo>
                <a:lnTo>
                  <a:pt x="1119124" y="212090"/>
                </a:lnTo>
                <a:lnTo>
                  <a:pt x="1116838" y="210820"/>
                </a:lnTo>
                <a:lnTo>
                  <a:pt x="1114552" y="210820"/>
                </a:lnTo>
                <a:lnTo>
                  <a:pt x="1112266" y="209550"/>
                </a:lnTo>
                <a:lnTo>
                  <a:pt x="1109726" y="207010"/>
                </a:lnTo>
                <a:lnTo>
                  <a:pt x="1107186" y="205740"/>
                </a:lnTo>
                <a:lnTo>
                  <a:pt x="1103376" y="201930"/>
                </a:lnTo>
                <a:lnTo>
                  <a:pt x="1098296" y="195580"/>
                </a:lnTo>
                <a:lnTo>
                  <a:pt x="1061593" y="154940"/>
                </a:lnTo>
                <a:lnTo>
                  <a:pt x="1066114" y="151130"/>
                </a:lnTo>
                <a:lnTo>
                  <a:pt x="1071130" y="146050"/>
                </a:lnTo>
                <a:lnTo>
                  <a:pt x="1076642" y="142240"/>
                </a:lnTo>
                <a:lnTo>
                  <a:pt x="1079652" y="139700"/>
                </a:lnTo>
                <a:lnTo>
                  <a:pt x="1082675" y="137160"/>
                </a:lnTo>
                <a:lnTo>
                  <a:pt x="1092796" y="127000"/>
                </a:lnTo>
                <a:lnTo>
                  <a:pt x="1116888" y="87630"/>
                </a:lnTo>
                <a:lnTo>
                  <a:pt x="1119505" y="68580"/>
                </a:lnTo>
                <a:lnTo>
                  <a:pt x="1118489" y="58420"/>
                </a:lnTo>
                <a:lnTo>
                  <a:pt x="1115949" y="49530"/>
                </a:lnTo>
                <a:lnTo>
                  <a:pt x="1111973" y="40640"/>
                </a:lnTo>
                <a:lnTo>
                  <a:pt x="1111288" y="39370"/>
                </a:lnTo>
                <a:lnTo>
                  <a:pt x="1106512" y="30480"/>
                </a:lnTo>
                <a:lnTo>
                  <a:pt x="1099566" y="22860"/>
                </a:lnTo>
                <a:lnTo>
                  <a:pt x="1088466" y="11430"/>
                </a:lnTo>
                <a:lnTo>
                  <a:pt x="1080389" y="7073"/>
                </a:lnTo>
                <a:lnTo>
                  <a:pt x="1080389" y="93980"/>
                </a:lnTo>
                <a:lnTo>
                  <a:pt x="1080135" y="100330"/>
                </a:lnTo>
                <a:lnTo>
                  <a:pt x="1059815" y="129540"/>
                </a:lnTo>
                <a:lnTo>
                  <a:pt x="1048639" y="139700"/>
                </a:lnTo>
                <a:lnTo>
                  <a:pt x="1016317" y="102870"/>
                </a:lnTo>
                <a:lnTo>
                  <a:pt x="983996" y="66040"/>
                </a:lnTo>
                <a:lnTo>
                  <a:pt x="987171" y="63500"/>
                </a:lnTo>
                <a:lnTo>
                  <a:pt x="991743" y="59690"/>
                </a:lnTo>
                <a:lnTo>
                  <a:pt x="997839" y="53340"/>
                </a:lnTo>
                <a:lnTo>
                  <a:pt x="1005205" y="46990"/>
                </a:lnTo>
                <a:lnTo>
                  <a:pt x="1012317" y="43180"/>
                </a:lnTo>
                <a:lnTo>
                  <a:pt x="1019048" y="40640"/>
                </a:lnTo>
                <a:lnTo>
                  <a:pt x="1025906" y="39370"/>
                </a:lnTo>
                <a:lnTo>
                  <a:pt x="1032764" y="39370"/>
                </a:lnTo>
                <a:lnTo>
                  <a:pt x="1040003" y="43180"/>
                </a:lnTo>
                <a:lnTo>
                  <a:pt x="1045425" y="45720"/>
                </a:lnTo>
                <a:lnTo>
                  <a:pt x="1072603" y="73660"/>
                </a:lnTo>
                <a:lnTo>
                  <a:pt x="1080389" y="93980"/>
                </a:lnTo>
                <a:lnTo>
                  <a:pt x="1080389" y="7073"/>
                </a:lnTo>
                <a:lnTo>
                  <a:pt x="1076718" y="5080"/>
                </a:lnTo>
                <a:lnTo>
                  <a:pt x="1064323" y="1270"/>
                </a:lnTo>
                <a:lnTo>
                  <a:pt x="1051306" y="0"/>
                </a:lnTo>
                <a:lnTo>
                  <a:pt x="1037513" y="3810"/>
                </a:lnTo>
                <a:lnTo>
                  <a:pt x="1022985" y="10160"/>
                </a:lnTo>
                <a:lnTo>
                  <a:pt x="1007681" y="19050"/>
                </a:lnTo>
                <a:lnTo>
                  <a:pt x="991616" y="31750"/>
                </a:lnTo>
                <a:lnTo>
                  <a:pt x="916178" y="99060"/>
                </a:lnTo>
                <a:lnTo>
                  <a:pt x="923671" y="107950"/>
                </a:lnTo>
                <a:lnTo>
                  <a:pt x="927735" y="105410"/>
                </a:lnTo>
                <a:lnTo>
                  <a:pt x="931164" y="104140"/>
                </a:lnTo>
                <a:lnTo>
                  <a:pt x="934085" y="104140"/>
                </a:lnTo>
                <a:lnTo>
                  <a:pt x="936879" y="102870"/>
                </a:lnTo>
                <a:lnTo>
                  <a:pt x="939419" y="102870"/>
                </a:lnTo>
                <a:lnTo>
                  <a:pt x="941959" y="104140"/>
                </a:lnTo>
                <a:lnTo>
                  <a:pt x="944372" y="105410"/>
                </a:lnTo>
                <a:lnTo>
                  <a:pt x="946912" y="106680"/>
                </a:lnTo>
                <a:lnTo>
                  <a:pt x="952246" y="111760"/>
                </a:lnTo>
                <a:lnTo>
                  <a:pt x="955421" y="115570"/>
                </a:lnTo>
                <a:lnTo>
                  <a:pt x="958977" y="119380"/>
                </a:lnTo>
                <a:lnTo>
                  <a:pt x="1057910" y="231140"/>
                </a:lnTo>
                <a:lnTo>
                  <a:pt x="1061593" y="234950"/>
                </a:lnTo>
                <a:lnTo>
                  <a:pt x="1064514" y="238760"/>
                </a:lnTo>
                <a:lnTo>
                  <a:pt x="1066673" y="242570"/>
                </a:lnTo>
                <a:lnTo>
                  <a:pt x="1068832" y="245110"/>
                </a:lnTo>
                <a:lnTo>
                  <a:pt x="1070229" y="247650"/>
                </a:lnTo>
                <a:lnTo>
                  <a:pt x="1071499" y="252730"/>
                </a:lnTo>
                <a:lnTo>
                  <a:pt x="1071372" y="255270"/>
                </a:lnTo>
                <a:lnTo>
                  <a:pt x="1069340" y="260350"/>
                </a:lnTo>
                <a:lnTo>
                  <a:pt x="1067689" y="264160"/>
                </a:lnTo>
                <a:lnTo>
                  <a:pt x="1065276" y="267970"/>
                </a:lnTo>
                <a:lnTo>
                  <a:pt x="1072769" y="276860"/>
                </a:lnTo>
                <a:lnTo>
                  <a:pt x="1142746" y="21463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spc="-120" dirty="0">
                <a:solidFill>
                  <a:srgbClr val="1F487C"/>
                </a:solidFill>
              </a:rPr>
              <a:t>Контрольн</a:t>
            </a:r>
            <a:r>
              <a:rPr sz="3200" spc="-160" dirty="0">
                <a:solidFill>
                  <a:srgbClr val="1F487C"/>
                </a:solidFill>
              </a:rPr>
              <a:t>ы</a:t>
            </a:r>
            <a:r>
              <a:rPr sz="3200" spc="-90" dirty="0">
                <a:solidFill>
                  <a:srgbClr val="1F487C"/>
                </a:solidFill>
              </a:rPr>
              <a:t>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00" dirty="0">
                <a:solidFill>
                  <a:srgbClr val="1F487C"/>
                </a:solidFill>
              </a:rPr>
              <a:t>точки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130" dirty="0">
                <a:solidFill>
                  <a:srgbClr val="1F487C"/>
                </a:solidFill>
              </a:rPr>
              <a:t>для</a:t>
            </a:r>
            <a:r>
              <a:rPr sz="3200" spc="-260" dirty="0">
                <a:solidFill>
                  <a:srgbClr val="1F487C"/>
                </a:solidFill>
              </a:rPr>
              <a:t> </a:t>
            </a:r>
            <a:r>
              <a:rPr sz="3200" spc="-95" dirty="0">
                <a:solidFill>
                  <a:srgbClr val="1F487C"/>
                </a:solidFill>
              </a:rPr>
              <a:t>руководителя</a:t>
            </a:r>
            <a:r>
              <a:rPr sz="3200" spc="-270" dirty="0">
                <a:solidFill>
                  <a:srgbClr val="1F487C"/>
                </a:solidFill>
              </a:rPr>
              <a:t> </a:t>
            </a:r>
            <a:r>
              <a:rPr sz="3200" spc="-175" dirty="0">
                <a:solidFill>
                  <a:srgbClr val="1F487C"/>
                </a:solidFill>
              </a:rPr>
              <a:t>школы</a:t>
            </a:r>
            <a:r>
              <a:rPr sz="3200" spc="-254" dirty="0">
                <a:solidFill>
                  <a:srgbClr val="1F487C"/>
                </a:solidFill>
              </a:rPr>
              <a:t> </a:t>
            </a:r>
            <a:r>
              <a:rPr sz="3200" spc="-90" dirty="0">
                <a:solidFill>
                  <a:srgbClr val="1F487C"/>
                </a:solidFill>
              </a:rPr>
              <a:t>по 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55" dirty="0">
                <a:solidFill>
                  <a:srgbClr val="1F487C"/>
                </a:solidFill>
              </a:rPr>
              <a:t>оду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210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04663" y="9483954"/>
            <a:ext cx="411480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spc="-130" dirty="0">
                <a:solidFill>
                  <a:srgbClr val="878787"/>
                </a:solidFill>
                <a:latin typeface="Tahoma"/>
                <a:cs typeface="Tahoma"/>
              </a:rPr>
              <a:t>14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342388"/>
            <a:ext cx="1108075" cy="7888605"/>
          </a:xfrm>
          <a:custGeom>
            <a:avLst/>
            <a:gdLst/>
            <a:ahLst/>
            <a:cxnLst/>
            <a:rect l="l" t="t" r="r" b="b"/>
            <a:pathLst>
              <a:path w="1108075" h="7888605">
                <a:moveTo>
                  <a:pt x="1107948" y="0"/>
                </a:moveTo>
                <a:lnTo>
                  <a:pt x="0" y="0"/>
                </a:lnTo>
                <a:lnTo>
                  <a:pt x="0" y="7888222"/>
                </a:lnTo>
                <a:lnTo>
                  <a:pt x="1107948" y="7888222"/>
                </a:lnTo>
                <a:lnTo>
                  <a:pt x="110794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298" y="9901450"/>
            <a:ext cx="360680" cy="25209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3.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98" y="7681674"/>
            <a:ext cx="360680" cy="178435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Сравниваем: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98" y="5333960"/>
            <a:ext cx="360680" cy="191452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федеральные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98" y="2424370"/>
            <a:ext cx="360680" cy="24752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образовательные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482" y="2420208"/>
            <a:ext cx="366395" cy="773366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ограм</a:t>
            </a:r>
            <a:r>
              <a:rPr sz="2200" b="1" spc="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(ФОП)</a:t>
            </a: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00" b="1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НОО-2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200" b="1" spc="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00" b="1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НОО</a:t>
            </a:r>
            <a:r>
              <a:rPr sz="2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втор</a:t>
            </a:r>
            <a:r>
              <a:rPr sz="2200" b="1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858" y="8657119"/>
            <a:ext cx="360680" cy="149669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ко</a:t>
            </a:r>
            <a:r>
              <a:rPr sz="2200" b="1" spc="-1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ения</a:t>
            </a:r>
            <a:endParaRPr sz="220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16774" y="3354832"/>
          <a:ext cx="17064989" cy="686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8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883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4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ФОП</a:t>
                      </a:r>
                      <a:r>
                        <a:rPr sz="2800" b="1" spc="-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2800" b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НОО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800" b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2800" b="1" spc="-4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второго</a:t>
                      </a:r>
                      <a:r>
                        <a:rPr sz="28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поколения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9235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Содержит: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440055" indent="-297815">
                        <a:lnSpc>
                          <a:spcPct val="100000"/>
                        </a:lnSpc>
                        <a:buChar char="–"/>
                        <a:tabLst>
                          <a:tab pos="440690" algn="l"/>
                        </a:tabLst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цели реализации</a:t>
                      </a:r>
                      <a:r>
                        <a:rPr sz="2800" b="1" spc="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ФОП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НОО;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42875" marR="606425">
                        <a:lnSpc>
                          <a:spcPct val="100000"/>
                        </a:lnSpc>
                        <a:buChar char="–"/>
                        <a:tabLst>
                          <a:tab pos="440690" algn="l"/>
                        </a:tabLst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принципы</a:t>
                      </a:r>
                      <a:r>
                        <a:rPr sz="2800" b="1" spc="-5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формирования </a:t>
                      </a:r>
                      <a:r>
                        <a:rPr sz="2800" b="1" spc="-76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механизмы</a:t>
                      </a:r>
                      <a:r>
                        <a:rPr sz="2800" b="1" spc="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реализации 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ФОП</a:t>
                      </a:r>
                      <a:r>
                        <a:rPr sz="28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НОО,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том</a:t>
                      </a:r>
                      <a:r>
                        <a:rPr sz="2800" b="1" spc="4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числе 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посредством</a:t>
                      </a:r>
                      <a:r>
                        <a:rPr sz="28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42875" marR="808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индивидуальных</a:t>
                      </a:r>
                      <a:r>
                        <a:rPr sz="2800" b="1" spc="3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учебных </a:t>
                      </a:r>
                      <a:r>
                        <a:rPr sz="2800" b="1" spc="-76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планов;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42875" marR="203200">
                        <a:lnSpc>
                          <a:spcPts val="3370"/>
                        </a:lnSpc>
                        <a:spcBef>
                          <a:spcPts val="100"/>
                        </a:spcBef>
                        <a:buChar char="–"/>
                        <a:tabLst>
                          <a:tab pos="440690" algn="l"/>
                        </a:tabLst>
                      </a:pP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общую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характеристику</a:t>
                      </a:r>
                      <a:r>
                        <a:rPr sz="28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ФОП </a:t>
                      </a:r>
                      <a:r>
                        <a:rPr sz="2800" b="1" spc="-76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8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Содержит: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440055" indent="-297815">
                        <a:lnSpc>
                          <a:spcPct val="100000"/>
                        </a:lnSpc>
                        <a:buChar char="–"/>
                        <a:tabLst>
                          <a:tab pos="440690" algn="l"/>
                        </a:tabLst>
                      </a:pPr>
                      <a:r>
                        <a:rPr sz="28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28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28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28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НОО;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440055" indent="-297815">
                        <a:lnSpc>
                          <a:spcPct val="100000"/>
                        </a:lnSpc>
                        <a:buChar char="–"/>
                        <a:tabLst>
                          <a:tab pos="440690" algn="l"/>
                        </a:tabLst>
                      </a:pPr>
                      <a:r>
                        <a:rPr sz="28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принципы</a:t>
                      </a:r>
                      <a:r>
                        <a:rPr sz="28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формирования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142875" marR="32829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8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механизмы</a:t>
                      </a:r>
                      <a:r>
                        <a:rPr sz="28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28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 </a:t>
                      </a:r>
                      <a:r>
                        <a:rPr sz="2800" spc="-7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НОО,</a:t>
                      </a:r>
                      <a:r>
                        <a:rPr sz="28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8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sz="28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sz="28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посредством </a:t>
                      </a:r>
                      <a:r>
                        <a:rPr sz="2800" spc="-7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28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индивидуальных </a:t>
                      </a:r>
                      <a:r>
                        <a:rPr sz="28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28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планов;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142875" marR="537845">
                        <a:lnSpc>
                          <a:spcPts val="3370"/>
                        </a:lnSpc>
                        <a:spcBef>
                          <a:spcPts val="110"/>
                        </a:spcBef>
                        <a:buChar char="–"/>
                        <a:tabLst>
                          <a:tab pos="440690" algn="l"/>
                        </a:tabLst>
                      </a:pP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общую</a:t>
                      </a:r>
                      <a:r>
                        <a:rPr sz="28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характеристику</a:t>
                      </a:r>
                      <a:r>
                        <a:rPr sz="28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 </a:t>
                      </a:r>
                      <a:r>
                        <a:rPr sz="2800" spc="-7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8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Содержит: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440690" indent="-297815">
                        <a:lnSpc>
                          <a:spcPct val="100000"/>
                        </a:lnSpc>
                        <a:buChar char="–"/>
                        <a:tabLst>
                          <a:tab pos="441325" algn="l"/>
                        </a:tabLst>
                      </a:pPr>
                      <a:r>
                        <a:rPr sz="28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sz="28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28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28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НОО;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440690" indent="-297815">
                        <a:lnSpc>
                          <a:spcPct val="100000"/>
                        </a:lnSpc>
                        <a:buChar char="–"/>
                        <a:tabLst>
                          <a:tab pos="441325" algn="l"/>
                        </a:tabLst>
                      </a:pPr>
                      <a:r>
                        <a:rPr sz="28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принципы</a:t>
                      </a:r>
                      <a:r>
                        <a:rPr sz="28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8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подходы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143510" marR="890905">
                        <a:lnSpc>
                          <a:spcPct val="100000"/>
                        </a:lnSpc>
                      </a:pPr>
                      <a:r>
                        <a:rPr sz="2800" spc="-1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8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формированию</a:t>
                      </a:r>
                      <a:r>
                        <a:rPr sz="28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28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НОО </a:t>
                      </a:r>
                      <a:r>
                        <a:rPr sz="2800" spc="-7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8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состава</a:t>
                      </a:r>
                      <a:r>
                        <a:rPr sz="28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участников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28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отношений;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143510" marR="537210">
                        <a:lnSpc>
                          <a:spcPct val="100000"/>
                        </a:lnSpc>
                        <a:buChar char="–"/>
                        <a:tabLst>
                          <a:tab pos="441325" algn="l"/>
                        </a:tabLst>
                      </a:pP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общую</a:t>
                      </a:r>
                      <a:r>
                        <a:rPr sz="28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характеристику</a:t>
                      </a:r>
                      <a:r>
                        <a:rPr sz="28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 </a:t>
                      </a:r>
                      <a:r>
                        <a:rPr sz="2800" spc="-7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НОО;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143510" marR="180975">
                        <a:lnSpc>
                          <a:spcPts val="3370"/>
                        </a:lnSpc>
                        <a:spcBef>
                          <a:spcPts val="100"/>
                        </a:spcBef>
                        <a:buChar char="–"/>
                        <a:tabLst>
                          <a:tab pos="441325" algn="l"/>
                        </a:tabLst>
                      </a:pP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общие</a:t>
                      </a:r>
                      <a:r>
                        <a:rPr sz="28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подходы</a:t>
                      </a:r>
                      <a:r>
                        <a:rPr sz="28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8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организации </a:t>
                      </a:r>
                      <a:r>
                        <a:rPr sz="2800" spc="-7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28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517396" y="2307717"/>
            <a:ext cx="9194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14" dirty="0">
                <a:solidFill>
                  <a:srgbClr val="1F487C"/>
                </a:solidFill>
                <a:latin typeface="Cambria"/>
                <a:cs typeface="Cambria"/>
              </a:rPr>
              <a:t>Ц</a:t>
            </a:r>
            <a:r>
              <a:rPr sz="3600" b="1" spc="-114" dirty="0">
                <a:solidFill>
                  <a:srgbClr val="1F487C"/>
                </a:solidFill>
                <a:latin typeface="Tahoma"/>
                <a:cs typeface="Tahoma"/>
              </a:rPr>
              <a:t>елевой</a:t>
            </a:r>
            <a:r>
              <a:rPr sz="3600" b="1" spc="-3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600" b="1" spc="-125" dirty="0">
                <a:solidFill>
                  <a:srgbClr val="1F487C"/>
                </a:solidFill>
                <a:latin typeface="Tahoma"/>
                <a:cs typeface="Tahoma"/>
              </a:rPr>
              <a:t>раздел.</a:t>
            </a:r>
            <a:r>
              <a:rPr sz="36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600" b="1" spc="-140" dirty="0">
                <a:solidFill>
                  <a:srgbClr val="1F487C"/>
                </a:solidFill>
                <a:latin typeface="Tahoma"/>
                <a:cs typeface="Tahoma"/>
              </a:rPr>
              <a:t>Пояснительная</a:t>
            </a:r>
            <a:r>
              <a:rPr sz="3600" b="1" spc="-2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600" b="1" spc="-110" dirty="0">
                <a:solidFill>
                  <a:srgbClr val="1F487C"/>
                </a:solidFill>
                <a:latin typeface="Tahoma"/>
                <a:cs typeface="Tahoma"/>
              </a:rPr>
              <a:t>записка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68852" y="8686393"/>
            <a:ext cx="1143000" cy="1080135"/>
          </a:xfrm>
          <a:custGeom>
            <a:avLst/>
            <a:gdLst/>
            <a:ahLst/>
            <a:cxnLst/>
            <a:rect l="l" t="t" r="r" b="b"/>
            <a:pathLst>
              <a:path w="1143000" h="1080134">
                <a:moveTo>
                  <a:pt x="308483" y="950480"/>
                </a:moveTo>
                <a:lnTo>
                  <a:pt x="146304" y="766826"/>
                </a:lnTo>
                <a:lnTo>
                  <a:pt x="108585" y="800214"/>
                </a:lnTo>
                <a:lnTo>
                  <a:pt x="105664" y="802792"/>
                </a:lnTo>
                <a:lnTo>
                  <a:pt x="40678" y="860196"/>
                </a:lnTo>
                <a:lnTo>
                  <a:pt x="0" y="896099"/>
                </a:lnTo>
                <a:lnTo>
                  <a:pt x="162179" y="1079754"/>
                </a:lnTo>
                <a:lnTo>
                  <a:pt x="202819" y="1043800"/>
                </a:lnTo>
                <a:lnTo>
                  <a:pt x="67437" y="890498"/>
                </a:lnTo>
                <a:lnTo>
                  <a:pt x="65824" y="888669"/>
                </a:lnTo>
                <a:lnTo>
                  <a:pt x="130797" y="831278"/>
                </a:lnTo>
                <a:lnTo>
                  <a:pt x="267843" y="986447"/>
                </a:lnTo>
                <a:lnTo>
                  <a:pt x="308483" y="950480"/>
                </a:lnTo>
                <a:close/>
              </a:path>
              <a:path w="1143000" h="1080134">
                <a:moveTo>
                  <a:pt x="410464" y="860488"/>
                </a:moveTo>
                <a:lnTo>
                  <a:pt x="408101" y="857834"/>
                </a:lnTo>
                <a:lnTo>
                  <a:pt x="402844" y="851916"/>
                </a:lnTo>
                <a:lnTo>
                  <a:pt x="398399" y="854659"/>
                </a:lnTo>
                <a:lnTo>
                  <a:pt x="394716" y="856386"/>
                </a:lnTo>
                <a:lnTo>
                  <a:pt x="389382" y="857770"/>
                </a:lnTo>
                <a:lnTo>
                  <a:pt x="386842" y="857834"/>
                </a:lnTo>
                <a:lnTo>
                  <a:pt x="384556" y="857288"/>
                </a:lnTo>
                <a:lnTo>
                  <a:pt x="329311" y="800303"/>
                </a:lnTo>
                <a:lnTo>
                  <a:pt x="333832" y="796734"/>
                </a:lnTo>
                <a:lnTo>
                  <a:pt x="338848" y="792581"/>
                </a:lnTo>
                <a:lnTo>
                  <a:pt x="344360" y="787857"/>
                </a:lnTo>
                <a:lnTo>
                  <a:pt x="346925" y="785609"/>
                </a:lnTo>
                <a:lnTo>
                  <a:pt x="350393" y="782574"/>
                </a:lnTo>
                <a:lnTo>
                  <a:pt x="375805" y="753579"/>
                </a:lnTo>
                <a:lnTo>
                  <a:pt x="387223" y="714705"/>
                </a:lnTo>
                <a:lnTo>
                  <a:pt x="386207" y="704951"/>
                </a:lnTo>
                <a:lnTo>
                  <a:pt x="367411" y="668159"/>
                </a:lnTo>
                <a:lnTo>
                  <a:pt x="348107" y="652729"/>
                </a:lnTo>
                <a:lnTo>
                  <a:pt x="348107" y="739546"/>
                </a:lnTo>
                <a:lnTo>
                  <a:pt x="347853" y="746810"/>
                </a:lnTo>
                <a:lnTo>
                  <a:pt x="316357" y="785609"/>
                </a:lnTo>
                <a:lnTo>
                  <a:pt x="283959" y="748944"/>
                </a:lnTo>
                <a:lnTo>
                  <a:pt x="251714" y="712444"/>
                </a:lnTo>
                <a:lnTo>
                  <a:pt x="254889" y="709371"/>
                </a:lnTo>
                <a:lnTo>
                  <a:pt x="259461" y="705142"/>
                </a:lnTo>
                <a:lnTo>
                  <a:pt x="265557" y="699795"/>
                </a:lnTo>
                <a:lnTo>
                  <a:pt x="272923" y="693216"/>
                </a:lnTo>
                <a:lnTo>
                  <a:pt x="280035" y="688936"/>
                </a:lnTo>
                <a:lnTo>
                  <a:pt x="293624" y="685038"/>
                </a:lnTo>
                <a:lnTo>
                  <a:pt x="300609" y="685622"/>
                </a:lnTo>
                <a:lnTo>
                  <a:pt x="335927" y="713701"/>
                </a:lnTo>
                <a:lnTo>
                  <a:pt x="348107" y="739546"/>
                </a:lnTo>
                <a:lnTo>
                  <a:pt x="348107" y="652729"/>
                </a:lnTo>
                <a:lnTo>
                  <a:pt x="344449" y="650506"/>
                </a:lnTo>
                <a:lnTo>
                  <a:pt x="332041" y="646772"/>
                </a:lnTo>
                <a:lnTo>
                  <a:pt x="319024" y="646417"/>
                </a:lnTo>
                <a:lnTo>
                  <a:pt x="305231" y="649427"/>
                </a:lnTo>
                <a:lnTo>
                  <a:pt x="290703" y="655713"/>
                </a:lnTo>
                <a:lnTo>
                  <a:pt x="275399" y="665289"/>
                </a:lnTo>
                <a:lnTo>
                  <a:pt x="259334" y="678154"/>
                </a:lnTo>
                <a:lnTo>
                  <a:pt x="183896" y="744842"/>
                </a:lnTo>
                <a:lnTo>
                  <a:pt x="191389" y="753414"/>
                </a:lnTo>
                <a:lnTo>
                  <a:pt x="195453" y="751370"/>
                </a:lnTo>
                <a:lnTo>
                  <a:pt x="198882" y="750074"/>
                </a:lnTo>
                <a:lnTo>
                  <a:pt x="201803" y="749515"/>
                </a:lnTo>
                <a:lnTo>
                  <a:pt x="204597" y="748944"/>
                </a:lnTo>
                <a:lnTo>
                  <a:pt x="207264" y="749134"/>
                </a:lnTo>
                <a:lnTo>
                  <a:pt x="226695" y="765314"/>
                </a:lnTo>
                <a:lnTo>
                  <a:pt x="329311" y="881494"/>
                </a:lnTo>
                <a:lnTo>
                  <a:pt x="332232" y="885050"/>
                </a:lnTo>
                <a:lnTo>
                  <a:pt x="336550" y="890968"/>
                </a:lnTo>
                <a:lnTo>
                  <a:pt x="337947" y="893737"/>
                </a:lnTo>
                <a:lnTo>
                  <a:pt x="339217" y="898906"/>
                </a:lnTo>
                <a:lnTo>
                  <a:pt x="339090" y="901509"/>
                </a:lnTo>
                <a:lnTo>
                  <a:pt x="337058" y="906792"/>
                </a:lnTo>
                <a:lnTo>
                  <a:pt x="335407" y="909967"/>
                </a:lnTo>
                <a:lnTo>
                  <a:pt x="332994" y="913663"/>
                </a:lnTo>
                <a:lnTo>
                  <a:pt x="340487" y="922235"/>
                </a:lnTo>
                <a:lnTo>
                  <a:pt x="410464" y="860488"/>
                </a:lnTo>
                <a:close/>
              </a:path>
              <a:path w="1143000" h="1080134">
                <a:moveTo>
                  <a:pt x="662051" y="638327"/>
                </a:moveTo>
                <a:lnTo>
                  <a:pt x="499872" y="454685"/>
                </a:lnTo>
                <a:lnTo>
                  <a:pt x="460121" y="489699"/>
                </a:lnTo>
                <a:lnTo>
                  <a:pt x="494665" y="659142"/>
                </a:lnTo>
                <a:lnTo>
                  <a:pt x="499618" y="676262"/>
                </a:lnTo>
                <a:lnTo>
                  <a:pt x="503682" y="687628"/>
                </a:lnTo>
                <a:lnTo>
                  <a:pt x="502412" y="688797"/>
                </a:lnTo>
                <a:lnTo>
                  <a:pt x="495681" y="679069"/>
                </a:lnTo>
                <a:lnTo>
                  <a:pt x="485394" y="665187"/>
                </a:lnTo>
                <a:lnTo>
                  <a:pt x="387223" y="554101"/>
                </a:lnTo>
                <a:lnTo>
                  <a:pt x="348361" y="588429"/>
                </a:lnTo>
                <a:lnTo>
                  <a:pt x="510540" y="772071"/>
                </a:lnTo>
                <a:lnTo>
                  <a:pt x="550164" y="737057"/>
                </a:lnTo>
                <a:lnTo>
                  <a:pt x="516509" y="571690"/>
                </a:lnTo>
                <a:lnTo>
                  <a:pt x="514985" y="566064"/>
                </a:lnTo>
                <a:lnTo>
                  <a:pt x="509905" y="549351"/>
                </a:lnTo>
                <a:lnTo>
                  <a:pt x="505460" y="538302"/>
                </a:lnTo>
                <a:lnTo>
                  <a:pt x="507111" y="536892"/>
                </a:lnTo>
                <a:lnTo>
                  <a:pt x="509905" y="541591"/>
                </a:lnTo>
                <a:lnTo>
                  <a:pt x="519684" y="555155"/>
                </a:lnTo>
                <a:lnTo>
                  <a:pt x="523240" y="559447"/>
                </a:lnTo>
                <a:lnTo>
                  <a:pt x="623189" y="672642"/>
                </a:lnTo>
                <a:lnTo>
                  <a:pt x="662051" y="638327"/>
                </a:lnTo>
                <a:close/>
              </a:path>
              <a:path w="1143000" h="1080134">
                <a:moveTo>
                  <a:pt x="893699" y="434340"/>
                </a:moveTo>
                <a:lnTo>
                  <a:pt x="890422" y="430530"/>
                </a:lnTo>
                <a:lnTo>
                  <a:pt x="886079" y="425450"/>
                </a:lnTo>
                <a:lnTo>
                  <a:pt x="879983" y="429260"/>
                </a:lnTo>
                <a:lnTo>
                  <a:pt x="875411" y="430530"/>
                </a:lnTo>
                <a:lnTo>
                  <a:pt x="869442" y="430530"/>
                </a:lnTo>
                <a:lnTo>
                  <a:pt x="863092" y="425450"/>
                </a:lnTo>
                <a:lnTo>
                  <a:pt x="859790" y="422910"/>
                </a:lnTo>
                <a:lnTo>
                  <a:pt x="855853" y="419100"/>
                </a:lnTo>
                <a:lnTo>
                  <a:pt x="851154" y="414020"/>
                </a:lnTo>
                <a:lnTo>
                  <a:pt x="785228" y="339090"/>
                </a:lnTo>
                <a:lnTo>
                  <a:pt x="746125" y="294640"/>
                </a:lnTo>
                <a:lnTo>
                  <a:pt x="742442" y="290830"/>
                </a:lnTo>
                <a:lnTo>
                  <a:pt x="740918" y="287020"/>
                </a:lnTo>
                <a:lnTo>
                  <a:pt x="739267" y="284480"/>
                </a:lnTo>
                <a:lnTo>
                  <a:pt x="738632" y="280670"/>
                </a:lnTo>
                <a:lnTo>
                  <a:pt x="738886" y="278130"/>
                </a:lnTo>
                <a:lnTo>
                  <a:pt x="739267" y="275590"/>
                </a:lnTo>
                <a:lnTo>
                  <a:pt x="741172" y="270510"/>
                </a:lnTo>
                <a:lnTo>
                  <a:pt x="744601" y="265430"/>
                </a:lnTo>
                <a:lnTo>
                  <a:pt x="736981" y="256540"/>
                </a:lnTo>
                <a:lnTo>
                  <a:pt x="676021" y="311150"/>
                </a:lnTo>
                <a:lnTo>
                  <a:pt x="731266" y="452120"/>
                </a:lnTo>
                <a:lnTo>
                  <a:pt x="704786" y="436880"/>
                </a:lnTo>
                <a:lnTo>
                  <a:pt x="601091" y="377190"/>
                </a:lnTo>
                <a:lnTo>
                  <a:pt x="536448" y="434340"/>
                </a:lnTo>
                <a:lnTo>
                  <a:pt x="544068" y="443230"/>
                </a:lnTo>
                <a:lnTo>
                  <a:pt x="550164" y="439420"/>
                </a:lnTo>
                <a:lnTo>
                  <a:pt x="554609" y="438150"/>
                </a:lnTo>
                <a:lnTo>
                  <a:pt x="560705" y="438150"/>
                </a:lnTo>
                <a:lnTo>
                  <a:pt x="563626" y="439420"/>
                </a:lnTo>
                <a:lnTo>
                  <a:pt x="568960" y="443230"/>
                </a:lnTo>
                <a:lnTo>
                  <a:pt x="573278" y="448310"/>
                </a:lnTo>
                <a:lnTo>
                  <a:pt x="578993" y="454660"/>
                </a:lnTo>
                <a:lnTo>
                  <a:pt x="681990" y="571500"/>
                </a:lnTo>
                <a:lnTo>
                  <a:pt x="684911" y="574040"/>
                </a:lnTo>
                <a:lnTo>
                  <a:pt x="689229" y="580390"/>
                </a:lnTo>
                <a:lnTo>
                  <a:pt x="690626" y="582930"/>
                </a:lnTo>
                <a:lnTo>
                  <a:pt x="691134" y="585470"/>
                </a:lnTo>
                <a:lnTo>
                  <a:pt x="691769" y="588010"/>
                </a:lnTo>
                <a:lnTo>
                  <a:pt x="685546" y="603250"/>
                </a:lnTo>
                <a:lnTo>
                  <a:pt x="693166" y="610870"/>
                </a:lnTo>
                <a:lnTo>
                  <a:pt x="742188" y="567690"/>
                </a:lnTo>
                <a:lnTo>
                  <a:pt x="738441" y="563880"/>
                </a:lnTo>
                <a:lnTo>
                  <a:pt x="734695" y="560070"/>
                </a:lnTo>
                <a:lnTo>
                  <a:pt x="729107" y="562610"/>
                </a:lnTo>
                <a:lnTo>
                  <a:pt x="724789" y="563880"/>
                </a:lnTo>
                <a:lnTo>
                  <a:pt x="718185" y="563880"/>
                </a:lnTo>
                <a:lnTo>
                  <a:pt x="646811" y="488950"/>
                </a:lnTo>
                <a:lnTo>
                  <a:pt x="634276" y="473710"/>
                </a:lnTo>
                <a:lnTo>
                  <a:pt x="622427" y="461010"/>
                </a:lnTo>
                <a:lnTo>
                  <a:pt x="611225" y="449580"/>
                </a:lnTo>
                <a:lnTo>
                  <a:pt x="600710" y="439420"/>
                </a:lnTo>
                <a:lnTo>
                  <a:pt x="601916" y="438150"/>
                </a:lnTo>
                <a:lnTo>
                  <a:pt x="603123" y="436880"/>
                </a:lnTo>
                <a:lnTo>
                  <a:pt x="609981" y="440690"/>
                </a:lnTo>
                <a:lnTo>
                  <a:pt x="617093" y="445770"/>
                </a:lnTo>
                <a:lnTo>
                  <a:pt x="624586" y="449580"/>
                </a:lnTo>
                <a:lnTo>
                  <a:pt x="754253" y="521970"/>
                </a:lnTo>
                <a:lnTo>
                  <a:pt x="777113" y="502920"/>
                </a:lnTo>
                <a:lnTo>
                  <a:pt x="757707" y="452120"/>
                </a:lnTo>
                <a:lnTo>
                  <a:pt x="729107" y="377190"/>
                </a:lnTo>
                <a:lnTo>
                  <a:pt x="724789" y="365760"/>
                </a:lnTo>
                <a:lnTo>
                  <a:pt x="721614" y="358140"/>
                </a:lnTo>
                <a:lnTo>
                  <a:pt x="719963" y="354330"/>
                </a:lnTo>
                <a:lnTo>
                  <a:pt x="718185" y="349250"/>
                </a:lnTo>
                <a:lnTo>
                  <a:pt x="716280" y="345440"/>
                </a:lnTo>
                <a:lnTo>
                  <a:pt x="714248" y="340360"/>
                </a:lnTo>
                <a:lnTo>
                  <a:pt x="716915" y="339090"/>
                </a:lnTo>
                <a:lnTo>
                  <a:pt x="719836" y="341630"/>
                </a:lnTo>
                <a:lnTo>
                  <a:pt x="723671" y="346710"/>
                </a:lnTo>
                <a:lnTo>
                  <a:pt x="728408" y="353060"/>
                </a:lnTo>
                <a:lnTo>
                  <a:pt x="734060" y="359410"/>
                </a:lnTo>
                <a:lnTo>
                  <a:pt x="739978" y="367030"/>
                </a:lnTo>
                <a:lnTo>
                  <a:pt x="745566" y="373380"/>
                </a:lnTo>
                <a:lnTo>
                  <a:pt x="750785" y="379730"/>
                </a:lnTo>
                <a:lnTo>
                  <a:pt x="816991" y="454660"/>
                </a:lnTo>
                <a:lnTo>
                  <a:pt x="820547" y="458470"/>
                </a:lnTo>
                <a:lnTo>
                  <a:pt x="824357" y="464820"/>
                </a:lnTo>
                <a:lnTo>
                  <a:pt x="825373" y="467360"/>
                </a:lnTo>
                <a:lnTo>
                  <a:pt x="825627" y="468630"/>
                </a:lnTo>
                <a:lnTo>
                  <a:pt x="826008" y="471170"/>
                </a:lnTo>
                <a:lnTo>
                  <a:pt x="825754" y="472440"/>
                </a:lnTo>
                <a:lnTo>
                  <a:pt x="824865" y="474980"/>
                </a:lnTo>
                <a:lnTo>
                  <a:pt x="824103" y="477520"/>
                </a:lnTo>
                <a:lnTo>
                  <a:pt x="822325" y="480060"/>
                </a:lnTo>
                <a:lnTo>
                  <a:pt x="819404" y="485140"/>
                </a:lnTo>
                <a:lnTo>
                  <a:pt x="827024" y="492760"/>
                </a:lnTo>
                <a:lnTo>
                  <a:pt x="893699" y="434340"/>
                </a:lnTo>
                <a:close/>
              </a:path>
              <a:path w="1143000" h="1080134">
                <a:moveTo>
                  <a:pt x="1046353" y="299720"/>
                </a:moveTo>
                <a:lnTo>
                  <a:pt x="1006856" y="250190"/>
                </a:lnTo>
                <a:lnTo>
                  <a:pt x="989076" y="265430"/>
                </a:lnTo>
                <a:lnTo>
                  <a:pt x="992378" y="273050"/>
                </a:lnTo>
                <a:lnTo>
                  <a:pt x="994664" y="278130"/>
                </a:lnTo>
                <a:lnTo>
                  <a:pt x="996188" y="281940"/>
                </a:lnTo>
                <a:lnTo>
                  <a:pt x="997585" y="287020"/>
                </a:lnTo>
                <a:lnTo>
                  <a:pt x="998601" y="290830"/>
                </a:lnTo>
                <a:lnTo>
                  <a:pt x="999617" y="295910"/>
                </a:lnTo>
                <a:lnTo>
                  <a:pt x="999744" y="304800"/>
                </a:lnTo>
                <a:lnTo>
                  <a:pt x="999236" y="307340"/>
                </a:lnTo>
                <a:lnTo>
                  <a:pt x="997712" y="312420"/>
                </a:lnTo>
                <a:lnTo>
                  <a:pt x="996442" y="314960"/>
                </a:lnTo>
                <a:lnTo>
                  <a:pt x="994664" y="317500"/>
                </a:lnTo>
                <a:lnTo>
                  <a:pt x="992886" y="318770"/>
                </a:lnTo>
                <a:lnTo>
                  <a:pt x="990600" y="321310"/>
                </a:lnTo>
                <a:lnTo>
                  <a:pt x="987552" y="325120"/>
                </a:lnTo>
                <a:lnTo>
                  <a:pt x="959358" y="349250"/>
                </a:lnTo>
                <a:lnTo>
                  <a:pt x="898017" y="279400"/>
                </a:lnTo>
                <a:lnTo>
                  <a:pt x="915162" y="265430"/>
                </a:lnTo>
                <a:lnTo>
                  <a:pt x="916508" y="264160"/>
                </a:lnTo>
                <a:lnTo>
                  <a:pt x="919226" y="261620"/>
                </a:lnTo>
                <a:lnTo>
                  <a:pt x="922782" y="259080"/>
                </a:lnTo>
                <a:lnTo>
                  <a:pt x="925830" y="259080"/>
                </a:lnTo>
                <a:lnTo>
                  <a:pt x="928878" y="257810"/>
                </a:lnTo>
                <a:lnTo>
                  <a:pt x="932307" y="257810"/>
                </a:lnTo>
                <a:lnTo>
                  <a:pt x="939927" y="260350"/>
                </a:lnTo>
                <a:lnTo>
                  <a:pt x="944626" y="262890"/>
                </a:lnTo>
                <a:lnTo>
                  <a:pt x="950214" y="267970"/>
                </a:lnTo>
                <a:lnTo>
                  <a:pt x="960920" y="257810"/>
                </a:lnTo>
                <a:lnTo>
                  <a:pt x="964946" y="254000"/>
                </a:lnTo>
                <a:lnTo>
                  <a:pt x="918337" y="201930"/>
                </a:lnTo>
                <a:lnTo>
                  <a:pt x="903732" y="214630"/>
                </a:lnTo>
                <a:lnTo>
                  <a:pt x="907034" y="220980"/>
                </a:lnTo>
                <a:lnTo>
                  <a:pt x="909066" y="226060"/>
                </a:lnTo>
                <a:lnTo>
                  <a:pt x="909955" y="229870"/>
                </a:lnTo>
                <a:lnTo>
                  <a:pt x="910717" y="233680"/>
                </a:lnTo>
                <a:lnTo>
                  <a:pt x="910463" y="237490"/>
                </a:lnTo>
                <a:lnTo>
                  <a:pt x="884555" y="264160"/>
                </a:lnTo>
                <a:lnTo>
                  <a:pt x="862101" y="238760"/>
                </a:lnTo>
                <a:lnTo>
                  <a:pt x="829564" y="201930"/>
                </a:lnTo>
                <a:lnTo>
                  <a:pt x="864489" y="171450"/>
                </a:lnTo>
                <a:lnTo>
                  <a:pt x="869950" y="167640"/>
                </a:lnTo>
                <a:lnTo>
                  <a:pt x="878459" y="166370"/>
                </a:lnTo>
                <a:lnTo>
                  <a:pt x="882904" y="166370"/>
                </a:lnTo>
                <a:lnTo>
                  <a:pt x="892048" y="168910"/>
                </a:lnTo>
                <a:lnTo>
                  <a:pt x="899414" y="172720"/>
                </a:lnTo>
                <a:lnTo>
                  <a:pt x="909447" y="177800"/>
                </a:lnTo>
                <a:lnTo>
                  <a:pt x="922870" y="166370"/>
                </a:lnTo>
                <a:lnTo>
                  <a:pt x="927354" y="162560"/>
                </a:lnTo>
                <a:lnTo>
                  <a:pt x="890778" y="120650"/>
                </a:lnTo>
                <a:lnTo>
                  <a:pt x="761873" y="234950"/>
                </a:lnTo>
                <a:lnTo>
                  <a:pt x="769493" y="243840"/>
                </a:lnTo>
                <a:lnTo>
                  <a:pt x="773557" y="241300"/>
                </a:lnTo>
                <a:lnTo>
                  <a:pt x="776986" y="240030"/>
                </a:lnTo>
                <a:lnTo>
                  <a:pt x="779780" y="240030"/>
                </a:lnTo>
                <a:lnTo>
                  <a:pt x="782574" y="238760"/>
                </a:lnTo>
                <a:lnTo>
                  <a:pt x="785241" y="238760"/>
                </a:lnTo>
                <a:lnTo>
                  <a:pt x="790067" y="241300"/>
                </a:lnTo>
                <a:lnTo>
                  <a:pt x="792607" y="242570"/>
                </a:lnTo>
                <a:lnTo>
                  <a:pt x="797941" y="247650"/>
                </a:lnTo>
                <a:lnTo>
                  <a:pt x="801116" y="251460"/>
                </a:lnTo>
                <a:lnTo>
                  <a:pt x="804672" y="255270"/>
                </a:lnTo>
                <a:lnTo>
                  <a:pt x="907288" y="372110"/>
                </a:lnTo>
                <a:lnTo>
                  <a:pt x="910209" y="374650"/>
                </a:lnTo>
                <a:lnTo>
                  <a:pt x="914527" y="381000"/>
                </a:lnTo>
                <a:lnTo>
                  <a:pt x="915924" y="383540"/>
                </a:lnTo>
                <a:lnTo>
                  <a:pt x="917194" y="388620"/>
                </a:lnTo>
                <a:lnTo>
                  <a:pt x="917067" y="391160"/>
                </a:lnTo>
                <a:lnTo>
                  <a:pt x="916051" y="394970"/>
                </a:lnTo>
                <a:lnTo>
                  <a:pt x="915162" y="397510"/>
                </a:lnTo>
                <a:lnTo>
                  <a:pt x="913384" y="400050"/>
                </a:lnTo>
                <a:lnTo>
                  <a:pt x="910971" y="403860"/>
                </a:lnTo>
                <a:lnTo>
                  <a:pt x="918591" y="412750"/>
                </a:lnTo>
                <a:lnTo>
                  <a:pt x="990358" y="349250"/>
                </a:lnTo>
                <a:lnTo>
                  <a:pt x="1046353" y="299720"/>
                </a:lnTo>
                <a:close/>
              </a:path>
              <a:path w="1143000" h="1080134">
                <a:moveTo>
                  <a:pt x="1142619" y="214630"/>
                </a:moveTo>
                <a:lnTo>
                  <a:pt x="1140472" y="212090"/>
                </a:lnTo>
                <a:lnTo>
                  <a:pt x="1135126" y="205740"/>
                </a:lnTo>
                <a:lnTo>
                  <a:pt x="1130554" y="208280"/>
                </a:lnTo>
                <a:lnTo>
                  <a:pt x="1126998" y="210820"/>
                </a:lnTo>
                <a:lnTo>
                  <a:pt x="1124331" y="210820"/>
                </a:lnTo>
                <a:lnTo>
                  <a:pt x="1121537" y="212090"/>
                </a:lnTo>
                <a:lnTo>
                  <a:pt x="1119124" y="212090"/>
                </a:lnTo>
                <a:lnTo>
                  <a:pt x="1116838" y="210820"/>
                </a:lnTo>
                <a:lnTo>
                  <a:pt x="1114552" y="210820"/>
                </a:lnTo>
                <a:lnTo>
                  <a:pt x="1112139" y="209550"/>
                </a:lnTo>
                <a:lnTo>
                  <a:pt x="1109599" y="207010"/>
                </a:lnTo>
                <a:lnTo>
                  <a:pt x="1107059" y="205740"/>
                </a:lnTo>
                <a:lnTo>
                  <a:pt x="1103249" y="201930"/>
                </a:lnTo>
                <a:lnTo>
                  <a:pt x="1098296" y="195580"/>
                </a:lnTo>
                <a:lnTo>
                  <a:pt x="1061593" y="154940"/>
                </a:lnTo>
                <a:lnTo>
                  <a:pt x="1066063" y="151130"/>
                </a:lnTo>
                <a:lnTo>
                  <a:pt x="1071079" y="146050"/>
                </a:lnTo>
                <a:lnTo>
                  <a:pt x="1076629" y="142240"/>
                </a:lnTo>
                <a:lnTo>
                  <a:pt x="1079652" y="139700"/>
                </a:lnTo>
                <a:lnTo>
                  <a:pt x="1082675" y="137160"/>
                </a:lnTo>
                <a:lnTo>
                  <a:pt x="1092733" y="127000"/>
                </a:lnTo>
                <a:lnTo>
                  <a:pt x="1116876" y="87630"/>
                </a:lnTo>
                <a:lnTo>
                  <a:pt x="1119454" y="68580"/>
                </a:lnTo>
                <a:lnTo>
                  <a:pt x="1118489" y="58420"/>
                </a:lnTo>
                <a:lnTo>
                  <a:pt x="1115936" y="49530"/>
                </a:lnTo>
                <a:lnTo>
                  <a:pt x="1111923" y="40640"/>
                </a:lnTo>
                <a:lnTo>
                  <a:pt x="1111237" y="39370"/>
                </a:lnTo>
                <a:lnTo>
                  <a:pt x="1106462" y="30480"/>
                </a:lnTo>
                <a:lnTo>
                  <a:pt x="1099566" y="21590"/>
                </a:lnTo>
                <a:lnTo>
                  <a:pt x="1088466" y="11430"/>
                </a:lnTo>
                <a:lnTo>
                  <a:pt x="1080389" y="7073"/>
                </a:lnTo>
                <a:lnTo>
                  <a:pt x="1080389" y="93980"/>
                </a:lnTo>
                <a:lnTo>
                  <a:pt x="1080008" y="100330"/>
                </a:lnTo>
                <a:lnTo>
                  <a:pt x="1059688" y="129540"/>
                </a:lnTo>
                <a:lnTo>
                  <a:pt x="1048512" y="139700"/>
                </a:lnTo>
                <a:lnTo>
                  <a:pt x="1016254" y="102870"/>
                </a:lnTo>
                <a:lnTo>
                  <a:pt x="983996" y="66040"/>
                </a:lnTo>
                <a:lnTo>
                  <a:pt x="987044" y="63500"/>
                </a:lnTo>
                <a:lnTo>
                  <a:pt x="991743" y="59690"/>
                </a:lnTo>
                <a:lnTo>
                  <a:pt x="997712" y="53340"/>
                </a:lnTo>
                <a:lnTo>
                  <a:pt x="1005205" y="46990"/>
                </a:lnTo>
                <a:lnTo>
                  <a:pt x="1012317" y="43180"/>
                </a:lnTo>
                <a:lnTo>
                  <a:pt x="1019048" y="40640"/>
                </a:lnTo>
                <a:lnTo>
                  <a:pt x="1025779" y="39370"/>
                </a:lnTo>
                <a:lnTo>
                  <a:pt x="1032764" y="39370"/>
                </a:lnTo>
                <a:lnTo>
                  <a:pt x="1040003" y="43180"/>
                </a:lnTo>
                <a:lnTo>
                  <a:pt x="1045425" y="45720"/>
                </a:lnTo>
                <a:lnTo>
                  <a:pt x="1072540" y="73660"/>
                </a:lnTo>
                <a:lnTo>
                  <a:pt x="1080389" y="93980"/>
                </a:lnTo>
                <a:lnTo>
                  <a:pt x="1080389" y="7073"/>
                </a:lnTo>
                <a:lnTo>
                  <a:pt x="1076718" y="5080"/>
                </a:lnTo>
                <a:lnTo>
                  <a:pt x="1064323" y="1270"/>
                </a:lnTo>
                <a:lnTo>
                  <a:pt x="1051306" y="0"/>
                </a:lnTo>
                <a:lnTo>
                  <a:pt x="1037488" y="3810"/>
                </a:lnTo>
                <a:lnTo>
                  <a:pt x="1022934" y="10160"/>
                </a:lnTo>
                <a:lnTo>
                  <a:pt x="1007630" y="19050"/>
                </a:lnTo>
                <a:lnTo>
                  <a:pt x="991616" y="31750"/>
                </a:lnTo>
                <a:lnTo>
                  <a:pt x="916051" y="99060"/>
                </a:lnTo>
                <a:lnTo>
                  <a:pt x="923671" y="107950"/>
                </a:lnTo>
                <a:lnTo>
                  <a:pt x="927735" y="105410"/>
                </a:lnTo>
                <a:lnTo>
                  <a:pt x="931164" y="104140"/>
                </a:lnTo>
                <a:lnTo>
                  <a:pt x="933958" y="104140"/>
                </a:lnTo>
                <a:lnTo>
                  <a:pt x="936752" y="102870"/>
                </a:lnTo>
                <a:lnTo>
                  <a:pt x="939419" y="102870"/>
                </a:lnTo>
                <a:lnTo>
                  <a:pt x="941832" y="104140"/>
                </a:lnTo>
                <a:lnTo>
                  <a:pt x="946912" y="106680"/>
                </a:lnTo>
                <a:lnTo>
                  <a:pt x="952246" y="111760"/>
                </a:lnTo>
                <a:lnTo>
                  <a:pt x="955294" y="115570"/>
                </a:lnTo>
                <a:lnTo>
                  <a:pt x="958977" y="119380"/>
                </a:lnTo>
                <a:lnTo>
                  <a:pt x="1057910" y="231140"/>
                </a:lnTo>
                <a:lnTo>
                  <a:pt x="1061466" y="234950"/>
                </a:lnTo>
                <a:lnTo>
                  <a:pt x="1064387" y="238760"/>
                </a:lnTo>
                <a:lnTo>
                  <a:pt x="1066546" y="242570"/>
                </a:lnTo>
                <a:lnTo>
                  <a:pt x="1068705" y="245110"/>
                </a:lnTo>
                <a:lnTo>
                  <a:pt x="1070102" y="247650"/>
                </a:lnTo>
                <a:lnTo>
                  <a:pt x="1070864" y="250190"/>
                </a:lnTo>
                <a:lnTo>
                  <a:pt x="1071499" y="252730"/>
                </a:lnTo>
                <a:lnTo>
                  <a:pt x="1071245" y="255270"/>
                </a:lnTo>
                <a:lnTo>
                  <a:pt x="1070356" y="257810"/>
                </a:lnTo>
                <a:lnTo>
                  <a:pt x="1069340" y="260350"/>
                </a:lnTo>
                <a:lnTo>
                  <a:pt x="1067562" y="264160"/>
                </a:lnTo>
                <a:lnTo>
                  <a:pt x="1065149" y="267970"/>
                </a:lnTo>
                <a:lnTo>
                  <a:pt x="1072769" y="276860"/>
                </a:lnTo>
                <a:lnTo>
                  <a:pt x="1142619" y="21463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spc="-120" dirty="0">
                <a:solidFill>
                  <a:srgbClr val="1F487C"/>
                </a:solidFill>
              </a:rPr>
              <a:t>Контрольн</a:t>
            </a:r>
            <a:r>
              <a:rPr sz="3200" spc="-160" dirty="0">
                <a:solidFill>
                  <a:srgbClr val="1F487C"/>
                </a:solidFill>
              </a:rPr>
              <a:t>ы</a:t>
            </a:r>
            <a:r>
              <a:rPr sz="3200" spc="-90" dirty="0">
                <a:solidFill>
                  <a:srgbClr val="1F487C"/>
                </a:solidFill>
              </a:rPr>
              <a:t>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00" dirty="0">
                <a:solidFill>
                  <a:srgbClr val="1F487C"/>
                </a:solidFill>
              </a:rPr>
              <a:t>точки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130" dirty="0">
                <a:solidFill>
                  <a:srgbClr val="1F487C"/>
                </a:solidFill>
              </a:rPr>
              <a:t>для</a:t>
            </a:r>
            <a:r>
              <a:rPr sz="3200" spc="-260" dirty="0">
                <a:solidFill>
                  <a:srgbClr val="1F487C"/>
                </a:solidFill>
              </a:rPr>
              <a:t> </a:t>
            </a:r>
            <a:r>
              <a:rPr sz="3200" spc="-95" dirty="0">
                <a:solidFill>
                  <a:srgbClr val="1F487C"/>
                </a:solidFill>
              </a:rPr>
              <a:t>руководителя</a:t>
            </a:r>
            <a:r>
              <a:rPr sz="3200" spc="-270" dirty="0">
                <a:solidFill>
                  <a:srgbClr val="1F487C"/>
                </a:solidFill>
              </a:rPr>
              <a:t> </a:t>
            </a:r>
            <a:r>
              <a:rPr sz="3200" spc="-175" dirty="0">
                <a:solidFill>
                  <a:srgbClr val="1F487C"/>
                </a:solidFill>
              </a:rPr>
              <a:t>школы</a:t>
            </a:r>
            <a:r>
              <a:rPr sz="3200" spc="-254" dirty="0">
                <a:solidFill>
                  <a:srgbClr val="1F487C"/>
                </a:solidFill>
              </a:rPr>
              <a:t> </a:t>
            </a:r>
            <a:r>
              <a:rPr sz="3200" spc="-90" dirty="0">
                <a:solidFill>
                  <a:srgbClr val="1F487C"/>
                </a:solidFill>
              </a:rPr>
              <a:t>по 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55" dirty="0">
                <a:solidFill>
                  <a:srgbClr val="1F487C"/>
                </a:solidFill>
              </a:rPr>
              <a:t>оду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210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1329" y="9309913"/>
            <a:ext cx="436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78787"/>
                </a:solidFill>
                <a:latin typeface="Calibri"/>
                <a:cs typeface="Calibri"/>
              </a:rPr>
              <a:t>15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6442" y="3973829"/>
            <a:ext cx="803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Учебно-методические</a:t>
            </a:r>
            <a:r>
              <a:rPr sz="2400" spc="-1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условия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реализации</a:t>
            </a:r>
            <a:r>
              <a:rPr sz="24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1520" y="2567685"/>
            <a:ext cx="7977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рабоч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программы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ебны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предметов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6876" y="5909817"/>
            <a:ext cx="5789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400" spc="-5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spc="-6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-285" dirty="0">
                <a:solidFill>
                  <a:srgbClr val="1F487C"/>
                </a:solidFill>
                <a:latin typeface="Tahoma"/>
                <a:cs typeface="Tahoma"/>
              </a:rPr>
              <a:t>:</a:t>
            </a:r>
            <a:r>
              <a:rPr sz="2400" spc="-3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комплекты</a:t>
            </a:r>
            <a:r>
              <a:rPr sz="24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400" spc="-2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-5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spc="26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spc="-2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215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-2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5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26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63278" y="7617332"/>
            <a:ext cx="7640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9640" marR="5080" indent="-218694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Универсальные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кодификаторы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процедур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оценки </a:t>
            </a:r>
            <a:r>
              <a:rPr sz="2400" spc="-7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че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тва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образова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8806" y="3387089"/>
            <a:ext cx="5784215" cy="5789295"/>
          </a:xfrm>
          <a:custGeom>
            <a:avLst/>
            <a:gdLst/>
            <a:ahLst/>
            <a:cxnLst/>
            <a:rect l="l" t="t" r="r" b="b"/>
            <a:pathLst>
              <a:path w="5784215" h="5789295">
                <a:moveTo>
                  <a:pt x="540004" y="83439"/>
                </a:moveTo>
                <a:lnTo>
                  <a:pt x="535012" y="58801"/>
                </a:lnTo>
                <a:lnTo>
                  <a:pt x="523113" y="0"/>
                </a:lnTo>
                <a:lnTo>
                  <a:pt x="466471" y="63627"/>
                </a:lnTo>
                <a:lnTo>
                  <a:pt x="494017" y="71056"/>
                </a:lnTo>
                <a:lnTo>
                  <a:pt x="0" y="1900555"/>
                </a:lnTo>
                <a:lnTo>
                  <a:pt x="18288" y="1905508"/>
                </a:lnTo>
                <a:lnTo>
                  <a:pt x="512432" y="76022"/>
                </a:lnTo>
                <a:lnTo>
                  <a:pt x="540004" y="83439"/>
                </a:lnTo>
                <a:close/>
              </a:path>
              <a:path w="5784215" h="5789295">
                <a:moveTo>
                  <a:pt x="2238756" y="1115568"/>
                </a:moveTo>
                <a:lnTo>
                  <a:pt x="2154301" y="1126617"/>
                </a:lnTo>
                <a:lnTo>
                  <a:pt x="2170239" y="1150277"/>
                </a:lnTo>
                <a:lnTo>
                  <a:pt x="392430" y="2349627"/>
                </a:lnTo>
                <a:lnTo>
                  <a:pt x="403098" y="2365375"/>
                </a:lnTo>
                <a:lnTo>
                  <a:pt x="2180894" y="1166088"/>
                </a:lnTo>
                <a:lnTo>
                  <a:pt x="2196846" y="1189736"/>
                </a:lnTo>
                <a:lnTo>
                  <a:pt x="2223173" y="1143127"/>
                </a:lnTo>
                <a:lnTo>
                  <a:pt x="2238756" y="1115568"/>
                </a:lnTo>
                <a:close/>
              </a:path>
              <a:path w="5784215" h="5789295">
                <a:moveTo>
                  <a:pt x="4468495" y="5788698"/>
                </a:moveTo>
                <a:lnTo>
                  <a:pt x="4453140" y="5766613"/>
                </a:lnTo>
                <a:lnTo>
                  <a:pt x="4419854" y="5718721"/>
                </a:lnTo>
                <a:lnTo>
                  <a:pt x="4406138" y="5743803"/>
                </a:lnTo>
                <a:lnTo>
                  <a:pt x="527304" y="3623310"/>
                </a:lnTo>
                <a:lnTo>
                  <a:pt x="518160" y="3640074"/>
                </a:lnTo>
                <a:lnTo>
                  <a:pt x="4396994" y="5760517"/>
                </a:lnTo>
                <a:lnTo>
                  <a:pt x="4383278" y="5785586"/>
                </a:lnTo>
                <a:lnTo>
                  <a:pt x="4468495" y="5788698"/>
                </a:lnTo>
                <a:close/>
              </a:path>
              <a:path w="5784215" h="5789295">
                <a:moveTo>
                  <a:pt x="5361940" y="2708148"/>
                </a:moveTo>
                <a:lnTo>
                  <a:pt x="5344566" y="2699893"/>
                </a:lnTo>
                <a:lnTo>
                  <a:pt x="5284978" y="2671572"/>
                </a:lnTo>
                <a:lnTo>
                  <a:pt x="5285549" y="2700159"/>
                </a:lnTo>
                <a:lnTo>
                  <a:pt x="786130" y="2790190"/>
                </a:lnTo>
                <a:lnTo>
                  <a:pt x="786511" y="2809240"/>
                </a:lnTo>
                <a:lnTo>
                  <a:pt x="5285930" y="2719209"/>
                </a:lnTo>
                <a:lnTo>
                  <a:pt x="5286502" y="2747772"/>
                </a:lnTo>
                <a:lnTo>
                  <a:pt x="5361940" y="2708148"/>
                </a:lnTo>
                <a:close/>
              </a:path>
              <a:path w="5784215" h="5789295">
                <a:moveTo>
                  <a:pt x="5783834" y="4197096"/>
                </a:moveTo>
                <a:lnTo>
                  <a:pt x="5778233" y="4192524"/>
                </a:lnTo>
                <a:lnTo>
                  <a:pt x="5717921" y="4143248"/>
                </a:lnTo>
                <a:lnTo>
                  <a:pt x="5711596" y="4171061"/>
                </a:lnTo>
                <a:lnTo>
                  <a:pt x="788543" y="3058541"/>
                </a:lnTo>
                <a:lnTo>
                  <a:pt x="784225" y="3077083"/>
                </a:lnTo>
                <a:lnTo>
                  <a:pt x="5707354" y="4189717"/>
                </a:lnTo>
                <a:lnTo>
                  <a:pt x="5701030" y="4217543"/>
                </a:lnTo>
                <a:lnTo>
                  <a:pt x="5783834" y="41970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51242" y="9199270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044" y="7881745"/>
            <a:ext cx="5567045" cy="965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985010">
              <a:lnSpc>
                <a:spcPct val="100000"/>
              </a:lnSpc>
              <a:spcBef>
                <a:spcPts val="440"/>
              </a:spcBef>
            </a:pPr>
            <a:r>
              <a:rPr sz="2800" b="1" spc="-175" dirty="0">
                <a:solidFill>
                  <a:srgbClr val="1F487C"/>
                </a:solidFill>
                <a:latin typeface="Tahoma"/>
                <a:cs typeface="Tahoma"/>
              </a:rPr>
              <a:t>2.</a:t>
            </a:r>
            <a:r>
              <a:rPr sz="2800" b="1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800" b="1" spc="-80" dirty="0">
                <a:solidFill>
                  <a:srgbClr val="1F487C"/>
                </a:solidFill>
                <a:latin typeface="Tahoma"/>
                <a:cs typeface="Tahoma"/>
              </a:rPr>
              <a:t>або</a:t>
            </a:r>
            <a:r>
              <a:rPr sz="2800" b="1" spc="-50" dirty="0">
                <a:solidFill>
                  <a:srgbClr val="1F487C"/>
                </a:solidFill>
                <a:latin typeface="Tahoma"/>
                <a:cs typeface="Tahoma"/>
              </a:rPr>
              <a:t>та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b="1" spc="-5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800" b="1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85" dirty="0">
                <a:solidFill>
                  <a:srgbClr val="1F487C"/>
                </a:solidFill>
                <a:latin typeface="Tahoma"/>
                <a:cs typeface="Tahoma"/>
              </a:rPr>
              <a:t>педагогическим</a:t>
            </a:r>
            <a:r>
              <a:rPr sz="2800" b="1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1F487C"/>
                </a:solidFill>
                <a:latin typeface="Tahoma"/>
                <a:cs typeface="Tahoma"/>
              </a:rPr>
              <a:t>коллективом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4381500"/>
            <a:ext cx="3910584" cy="39121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spc="-120" dirty="0">
                <a:solidFill>
                  <a:srgbClr val="1F487C"/>
                </a:solidFill>
              </a:rPr>
              <a:t>Контрольн</a:t>
            </a:r>
            <a:r>
              <a:rPr sz="3200" spc="-160" dirty="0">
                <a:solidFill>
                  <a:srgbClr val="1F487C"/>
                </a:solidFill>
              </a:rPr>
              <a:t>ы</a:t>
            </a:r>
            <a:r>
              <a:rPr sz="3200" spc="-90" dirty="0">
                <a:solidFill>
                  <a:srgbClr val="1F487C"/>
                </a:solidFill>
              </a:rPr>
              <a:t>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00" dirty="0">
                <a:solidFill>
                  <a:srgbClr val="1F487C"/>
                </a:solidFill>
              </a:rPr>
              <a:t>точки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130" dirty="0">
                <a:solidFill>
                  <a:srgbClr val="1F487C"/>
                </a:solidFill>
              </a:rPr>
              <a:t>для</a:t>
            </a:r>
            <a:r>
              <a:rPr sz="3200" spc="-260" dirty="0">
                <a:solidFill>
                  <a:srgbClr val="1F487C"/>
                </a:solidFill>
              </a:rPr>
              <a:t> </a:t>
            </a:r>
            <a:r>
              <a:rPr sz="3200" spc="-95" dirty="0">
                <a:solidFill>
                  <a:srgbClr val="1F487C"/>
                </a:solidFill>
              </a:rPr>
              <a:t>руководителя</a:t>
            </a:r>
            <a:r>
              <a:rPr sz="3200" spc="-270" dirty="0">
                <a:solidFill>
                  <a:srgbClr val="1F487C"/>
                </a:solidFill>
              </a:rPr>
              <a:t> </a:t>
            </a:r>
            <a:r>
              <a:rPr sz="3200" spc="-175" dirty="0">
                <a:solidFill>
                  <a:srgbClr val="1F487C"/>
                </a:solidFill>
              </a:rPr>
              <a:t>школы</a:t>
            </a:r>
            <a:r>
              <a:rPr sz="3200" spc="-254" dirty="0">
                <a:solidFill>
                  <a:srgbClr val="1F487C"/>
                </a:solidFill>
              </a:rPr>
              <a:t> </a:t>
            </a:r>
            <a:r>
              <a:rPr sz="3200" spc="-90" dirty="0">
                <a:solidFill>
                  <a:srgbClr val="1F487C"/>
                </a:solidFill>
              </a:rPr>
              <a:t>по 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55" dirty="0">
                <a:solidFill>
                  <a:srgbClr val="1F487C"/>
                </a:solidFill>
              </a:rPr>
              <a:t>оду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210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0669" y="3400805"/>
            <a:ext cx="6029325" cy="97726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242570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1910"/>
              </a:spcBef>
            </a:pPr>
            <a:r>
              <a:rPr sz="3200" b="1" spc="-515" dirty="0">
                <a:solidFill>
                  <a:srgbClr val="1F487C"/>
                </a:solidFill>
                <a:latin typeface="Tahoma"/>
                <a:cs typeface="Tahoma"/>
              </a:rPr>
              <a:t>III.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25" dirty="0">
                <a:solidFill>
                  <a:srgbClr val="1F487C"/>
                </a:solidFill>
                <a:latin typeface="Tahoma"/>
                <a:cs typeface="Tahoma"/>
              </a:rPr>
              <a:t>Содержательный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раздел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54196" y="4366272"/>
            <a:ext cx="1047115" cy="490855"/>
            <a:chOff x="3854196" y="4366272"/>
            <a:chExt cx="1047115" cy="490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4196" y="4366272"/>
              <a:ext cx="1046988" cy="4907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9728" y="4393691"/>
              <a:ext cx="920750" cy="399415"/>
            </a:xfrm>
            <a:custGeom>
              <a:avLst/>
              <a:gdLst/>
              <a:ahLst/>
              <a:cxnLst/>
              <a:rect l="l" t="t" r="r" b="b"/>
              <a:pathLst>
                <a:path w="920750" h="399414">
                  <a:moveTo>
                    <a:pt x="690372" y="0"/>
                  </a:moveTo>
                  <a:lnTo>
                    <a:pt x="230124" y="0"/>
                  </a:lnTo>
                  <a:lnTo>
                    <a:pt x="230124" y="199644"/>
                  </a:lnTo>
                  <a:lnTo>
                    <a:pt x="0" y="199644"/>
                  </a:lnTo>
                  <a:lnTo>
                    <a:pt x="460248" y="399288"/>
                  </a:lnTo>
                  <a:lnTo>
                    <a:pt x="920496" y="199644"/>
                  </a:lnTo>
                  <a:lnTo>
                    <a:pt x="690372" y="199644"/>
                  </a:lnTo>
                  <a:lnTo>
                    <a:pt x="69037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9728" y="4393691"/>
              <a:ext cx="920750" cy="399415"/>
            </a:xfrm>
            <a:custGeom>
              <a:avLst/>
              <a:gdLst/>
              <a:ahLst/>
              <a:cxnLst/>
              <a:rect l="l" t="t" r="r" b="b"/>
              <a:pathLst>
                <a:path w="920750" h="399414">
                  <a:moveTo>
                    <a:pt x="0" y="199644"/>
                  </a:moveTo>
                  <a:lnTo>
                    <a:pt x="230124" y="199644"/>
                  </a:lnTo>
                  <a:lnTo>
                    <a:pt x="230124" y="0"/>
                  </a:lnTo>
                  <a:lnTo>
                    <a:pt x="690372" y="0"/>
                  </a:lnTo>
                  <a:lnTo>
                    <a:pt x="690372" y="199644"/>
                  </a:lnTo>
                  <a:lnTo>
                    <a:pt x="920496" y="199644"/>
                  </a:lnTo>
                  <a:lnTo>
                    <a:pt x="460248" y="399288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46782" y="2332482"/>
            <a:ext cx="4010025" cy="875030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131445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035"/>
              </a:spcBef>
            </a:pPr>
            <a:r>
              <a:rPr sz="4000" b="1" spc="-245" dirty="0">
                <a:solidFill>
                  <a:srgbClr val="1F487C"/>
                </a:solidFill>
                <a:latin typeface="Tahoma"/>
                <a:cs typeface="Tahoma"/>
              </a:rPr>
              <a:t>ФОП</a:t>
            </a:r>
            <a:r>
              <a:rPr sz="4000" b="1" spc="-3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4000" b="1" spc="-315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02814" y="2518410"/>
            <a:ext cx="527685" cy="527685"/>
            <a:chOff x="2702814" y="2518410"/>
            <a:chExt cx="527685" cy="5276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1864" y="2568422"/>
              <a:ext cx="489204" cy="4520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12339" y="2527935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5">
                  <a:moveTo>
                    <a:pt x="0" y="508253"/>
                  </a:moveTo>
                  <a:lnTo>
                    <a:pt x="508254" y="508253"/>
                  </a:lnTo>
                  <a:lnTo>
                    <a:pt x="508254" y="0"/>
                  </a:lnTo>
                  <a:lnTo>
                    <a:pt x="0" y="0"/>
                  </a:lnTo>
                  <a:lnTo>
                    <a:pt x="0" y="508253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53840" y="7699273"/>
            <a:ext cx="841375" cy="620395"/>
            <a:chOff x="4053840" y="7699273"/>
            <a:chExt cx="841375" cy="62039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0" y="7699273"/>
              <a:ext cx="841273" cy="6202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11752" y="7726680"/>
              <a:ext cx="730250" cy="528955"/>
            </a:xfrm>
            <a:custGeom>
              <a:avLst/>
              <a:gdLst/>
              <a:ahLst/>
              <a:cxnLst/>
              <a:rect l="l" t="t" r="r" b="b"/>
              <a:pathLst>
                <a:path w="730250" h="528954">
                  <a:moveTo>
                    <a:pt x="547497" y="0"/>
                  </a:moveTo>
                  <a:lnTo>
                    <a:pt x="182499" y="0"/>
                  </a:lnTo>
                  <a:lnTo>
                    <a:pt x="182499" y="264414"/>
                  </a:lnTo>
                  <a:lnTo>
                    <a:pt x="0" y="264414"/>
                  </a:lnTo>
                  <a:lnTo>
                    <a:pt x="364998" y="528828"/>
                  </a:lnTo>
                  <a:lnTo>
                    <a:pt x="729996" y="264414"/>
                  </a:lnTo>
                  <a:lnTo>
                    <a:pt x="547497" y="264414"/>
                  </a:lnTo>
                  <a:lnTo>
                    <a:pt x="54749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1752" y="7726680"/>
              <a:ext cx="730250" cy="528955"/>
            </a:xfrm>
            <a:custGeom>
              <a:avLst/>
              <a:gdLst/>
              <a:ahLst/>
              <a:cxnLst/>
              <a:rect l="l" t="t" r="r" b="b"/>
              <a:pathLst>
                <a:path w="730250" h="528954">
                  <a:moveTo>
                    <a:pt x="0" y="264414"/>
                  </a:moveTo>
                  <a:lnTo>
                    <a:pt x="182499" y="264414"/>
                  </a:lnTo>
                  <a:lnTo>
                    <a:pt x="182499" y="0"/>
                  </a:lnTo>
                  <a:lnTo>
                    <a:pt x="547497" y="0"/>
                  </a:lnTo>
                  <a:lnTo>
                    <a:pt x="547497" y="264414"/>
                  </a:lnTo>
                  <a:lnTo>
                    <a:pt x="729996" y="264414"/>
                  </a:lnTo>
                  <a:lnTo>
                    <a:pt x="364998" y="528828"/>
                  </a:lnTo>
                  <a:lnTo>
                    <a:pt x="0" y="264414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0552" y="8107806"/>
            <a:ext cx="6652895" cy="20034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565785" marR="75565" indent="-1270" algn="ctr">
              <a:lnSpc>
                <a:spcPct val="79800"/>
              </a:lnSpc>
              <a:spcBef>
                <a:spcPts val="735"/>
              </a:spcBef>
            </a:pPr>
            <a:r>
              <a:rPr sz="2600" b="1" spc="-70" dirty="0">
                <a:solidFill>
                  <a:srgbClr val="1F487C"/>
                </a:solidFill>
                <a:latin typeface="Tahoma"/>
                <a:cs typeface="Tahoma"/>
              </a:rPr>
              <a:t>применять </a:t>
            </a:r>
            <a:r>
              <a:rPr sz="2600" b="1" spc="-90" dirty="0">
                <a:solidFill>
                  <a:srgbClr val="1F487C"/>
                </a:solidFill>
                <a:latin typeface="Tahoma"/>
                <a:cs typeface="Tahoma"/>
              </a:rPr>
              <a:t>в </a:t>
            </a:r>
            <a:r>
              <a:rPr sz="2600" b="1" spc="-70" dirty="0">
                <a:solidFill>
                  <a:srgbClr val="1F487C"/>
                </a:solidFill>
                <a:latin typeface="Tahoma"/>
                <a:cs typeface="Tahoma"/>
              </a:rPr>
              <a:t>обязательном </a:t>
            </a:r>
            <a:r>
              <a:rPr sz="2600" b="1" spc="-85" dirty="0">
                <a:solidFill>
                  <a:srgbClr val="1F487C"/>
                </a:solidFill>
                <a:latin typeface="Tahoma"/>
                <a:cs typeface="Tahoma"/>
              </a:rPr>
              <a:t>порядке </a:t>
            </a:r>
            <a:r>
              <a:rPr sz="2600" b="1" spc="-7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1F487C"/>
                </a:solidFill>
                <a:latin typeface="Tahoma"/>
                <a:cs typeface="Tahoma"/>
              </a:rPr>
              <a:t>(п</a:t>
            </a:r>
            <a:r>
              <a:rPr sz="26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600" spc="-30" dirty="0">
                <a:solidFill>
                  <a:srgbClr val="1F487C"/>
                </a:solidFill>
                <a:latin typeface="Tahoma"/>
                <a:cs typeface="Tahoma"/>
              </a:rPr>
              <a:t>дп.</a:t>
            </a:r>
            <a:r>
              <a:rPr sz="2600" spc="-2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6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600" spc="-2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-80" dirty="0">
                <a:solidFill>
                  <a:srgbClr val="1F487C"/>
                </a:solidFill>
                <a:latin typeface="Tahoma"/>
                <a:cs typeface="Tahoma"/>
              </a:rPr>
              <a:t>п.</a:t>
            </a:r>
            <a:r>
              <a:rPr sz="2600" spc="-2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25" dirty="0">
                <a:solidFill>
                  <a:srgbClr val="1F487C"/>
                </a:solidFill>
                <a:latin typeface="Tahoma"/>
                <a:cs typeface="Tahoma"/>
              </a:rPr>
              <a:t>3</a:t>
            </a:r>
            <a:r>
              <a:rPr sz="2600" spc="-2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1F487C"/>
                </a:solidFill>
                <a:latin typeface="Tahoma"/>
                <a:cs typeface="Tahoma"/>
              </a:rPr>
              <a:t>ст.</a:t>
            </a:r>
            <a:r>
              <a:rPr sz="2600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-385" dirty="0">
                <a:solidFill>
                  <a:srgbClr val="1F487C"/>
                </a:solidFill>
                <a:latin typeface="Tahoma"/>
                <a:cs typeface="Tahoma"/>
              </a:rPr>
              <a:t>1</a:t>
            </a:r>
            <a:r>
              <a:rPr sz="2600" spc="-2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10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600" spc="7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600" spc="60" dirty="0">
                <a:solidFill>
                  <a:srgbClr val="1F487C"/>
                </a:solidFill>
                <a:latin typeface="Tahoma"/>
                <a:cs typeface="Tahoma"/>
              </a:rPr>
              <a:t>ерального</a:t>
            </a:r>
            <a:r>
              <a:rPr sz="2600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70" dirty="0">
                <a:solidFill>
                  <a:srgbClr val="1F487C"/>
                </a:solidFill>
                <a:latin typeface="Tahoma"/>
                <a:cs typeface="Tahoma"/>
              </a:rPr>
              <a:t>закона  </a:t>
            </a:r>
            <a:r>
              <a:rPr sz="2600" spc="6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600" spc="-2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spc="30" dirty="0">
                <a:solidFill>
                  <a:srgbClr val="1F487C"/>
                </a:solidFill>
                <a:latin typeface="Tahoma"/>
                <a:cs typeface="Tahoma"/>
              </a:rPr>
              <a:t>24.09.2022</a:t>
            </a:r>
            <a:r>
              <a:rPr sz="2600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600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1F487C"/>
                </a:solidFill>
                <a:latin typeface="Tahoma"/>
                <a:cs typeface="Tahoma"/>
              </a:rPr>
              <a:t>371</a:t>
            </a:r>
            <a:r>
              <a:rPr sz="2600" spc="210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2600" spc="55" dirty="0">
                <a:solidFill>
                  <a:srgbClr val="1F487C"/>
                </a:solidFill>
                <a:latin typeface="Tahoma"/>
                <a:cs typeface="Tahoma"/>
              </a:rPr>
              <a:t>ФЗ)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ts val="2525"/>
              </a:lnSpc>
            </a:pP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або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ие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программы</a:t>
            </a:r>
            <a:r>
              <a:rPr sz="24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400" spc="-2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ебным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2350"/>
              </a:lnSpc>
              <a:spcBef>
                <a:spcPts val="229"/>
              </a:spcBef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предметам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разрабат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вают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весь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срок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b="1" dirty="0">
                <a:solidFill>
                  <a:srgbClr val="1F487C"/>
                </a:solidFill>
                <a:latin typeface="Cambria"/>
                <a:cs typeface="Cambria"/>
              </a:rPr>
              <a:t>х  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освоения</a:t>
            </a:r>
            <a:r>
              <a:rPr sz="2400" b="1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7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6202" y="4883658"/>
            <a:ext cx="5910580" cy="279082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348615" rIns="0" bIns="0" rtlCol="0">
            <a:spAutoFit/>
          </a:bodyPr>
          <a:lstStyle/>
          <a:p>
            <a:pPr marL="90170" marR="341630">
              <a:lnSpc>
                <a:spcPts val="3300"/>
              </a:lnSpc>
              <a:spcBef>
                <a:spcPts val="2745"/>
              </a:spcBef>
            </a:pPr>
            <a:r>
              <a:rPr sz="2800" spc="110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800" spc="10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800" spc="60" dirty="0">
                <a:solidFill>
                  <a:srgbClr val="1F487C"/>
                </a:solidFill>
                <a:latin typeface="Tahoma"/>
                <a:cs typeface="Tahoma"/>
              </a:rPr>
              <a:t>ер</a:t>
            </a:r>
            <a:r>
              <a:rPr sz="28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800" spc="40" dirty="0">
                <a:solidFill>
                  <a:srgbClr val="1F487C"/>
                </a:solidFill>
                <a:latin typeface="Tahoma"/>
                <a:cs typeface="Tahoma"/>
              </a:rPr>
              <a:t>льные</a:t>
            </a:r>
            <a:r>
              <a:rPr sz="2800" spc="-2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1F487C"/>
                </a:solidFill>
                <a:latin typeface="Tahoma"/>
                <a:cs typeface="Tahoma"/>
              </a:rPr>
              <a:t>ра</a:t>
            </a:r>
            <a:r>
              <a:rPr sz="2800" spc="7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800" spc="30" dirty="0">
                <a:solidFill>
                  <a:srgbClr val="1F487C"/>
                </a:solidFill>
                <a:latin typeface="Tahoma"/>
                <a:cs typeface="Tahoma"/>
              </a:rPr>
              <a:t>очие  </a:t>
            </a:r>
            <a:r>
              <a:rPr sz="2800" spc="75" dirty="0">
                <a:solidFill>
                  <a:srgbClr val="1F487C"/>
                </a:solidFill>
                <a:latin typeface="Tahoma"/>
                <a:cs typeface="Tahoma"/>
              </a:rPr>
              <a:t>прогр</a:t>
            </a:r>
            <a:r>
              <a:rPr sz="2800" spc="8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800" spc="225" dirty="0">
                <a:solidFill>
                  <a:srgbClr val="1F487C"/>
                </a:solidFill>
                <a:latin typeface="Tahoma"/>
                <a:cs typeface="Tahoma"/>
              </a:rPr>
              <a:t>ммы</a:t>
            </a:r>
            <a:r>
              <a:rPr sz="28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1F487C"/>
                </a:solidFill>
                <a:latin typeface="Tahoma"/>
                <a:cs typeface="Tahoma"/>
              </a:rPr>
              <a:t>учеб</a:t>
            </a:r>
            <a:r>
              <a:rPr sz="2800" spc="4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800" spc="8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800" spc="1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1F487C"/>
                </a:solidFill>
                <a:latin typeface="Tahoma"/>
                <a:cs typeface="Tahoma"/>
              </a:rPr>
              <a:t>предметов:</a:t>
            </a:r>
            <a:endParaRPr sz="2800">
              <a:latin typeface="Tahoma"/>
              <a:cs typeface="Tahoma"/>
            </a:endParaRPr>
          </a:p>
          <a:p>
            <a:pPr marL="329565" indent="-240029">
              <a:lnSpc>
                <a:spcPts val="3260"/>
              </a:lnSpc>
              <a:buFont typeface="Tahoma"/>
              <a:buChar char="-"/>
              <a:tabLst>
                <a:tab pos="330200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800" spc="-1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800" spc="85" dirty="0">
                <a:solidFill>
                  <a:srgbClr val="1F487C"/>
                </a:solidFill>
                <a:latin typeface="Tahoma"/>
                <a:cs typeface="Tahoma"/>
              </a:rPr>
              <a:t>усс</a:t>
            </a:r>
            <a:r>
              <a:rPr sz="2800" spc="75" dirty="0">
                <a:solidFill>
                  <a:srgbClr val="1F487C"/>
                </a:solidFill>
                <a:latin typeface="Tahoma"/>
                <a:cs typeface="Tahoma"/>
              </a:rPr>
              <a:t>кий</a:t>
            </a:r>
            <a:r>
              <a:rPr sz="2800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800" spc="70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800" spc="10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800" spc="8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800">
              <a:latin typeface="Cambria"/>
              <a:cs typeface="Cambria"/>
            </a:endParaRPr>
          </a:p>
          <a:p>
            <a:pPr marL="329565" indent="-240029">
              <a:lnSpc>
                <a:spcPct val="100000"/>
              </a:lnSpc>
              <a:buFont typeface="Tahoma"/>
              <a:buChar char="-"/>
              <a:tabLst>
                <a:tab pos="330200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«Л</a:t>
            </a:r>
            <a:r>
              <a:rPr sz="2800" spc="65" dirty="0">
                <a:solidFill>
                  <a:srgbClr val="1F487C"/>
                </a:solidFill>
                <a:latin typeface="Tahoma"/>
                <a:cs typeface="Tahoma"/>
              </a:rPr>
              <a:t>итературное</a:t>
            </a:r>
            <a:r>
              <a:rPr sz="28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1F487C"/>
                </a:solidFill>
                <a:latin typeface="Tahoma"/>
                <a:cs typeface="Tahoma"/>
              </a:rPr>
              <a:t>чтени</a:t>
            </a:r>
            <a:r>
              <a:rPr sz="2800" spc="4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800">
              <a:latin typeface="Cambria"/>
              <a:cs typeface="Cambria"/>
            </a:endParaRPr>
          </a:p>
          <a:p>
            <a:pPr marL="329565" indent="-240029">
              <a:lnSpc>
                <a:spcPct val="100000"/>
              </a:lnSpc>
              <a:buFont typeface="Tahoma"/>
              <a:buChar char="-"/>
              <a:tabLst>
                <a:tab pos="330200" algn="l"/>
              </a:tabLst>
            </a:pP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800" spc="-1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80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800" spc="95" dirty="0">
                <a:solidFill>
                  <a:srgbClr val="1F487C"/>
                </a:solidFill>
                <a:latin typeface="Tahoma"/>
                <a:cs typeface="Tahoma"/>
              </a:rPr>
              <a:t>ру</a:t>
            </a:r>
            <a:r>
              <a:rPr sz="2800" spc="140" dirty="0">
                <a:solidFill>
                  <a:srgbClr val="1F487C"/>
                </a:solidFill>
                <a:latin typeface="Tahoma"/>
                <a:cs typeface="Tahoma"/>
              </a:rPr>
              <a:t>ж</a:t>
            </a:r>
            <a:r>
              <a:rPr sz="2800" spc="85" dirty="0">
                <a:solidFill>
                  <a:srgbClr val="1F487C"/>
                </a:solidFill>
                <a:latin typeface="Tahoma"/>
                <a:cs typeface="Tahoma"/>
              </a:rPr>
              <a:t>аю</a:t>
            </a:r>
            <a:r>
              <a:rPr sz="2800" spc="110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800" spc="60" dirty="0">
                <a:solidFill>
                  <a:srgbClr val="1F487C"/>
                </a:solidFill>
                <a:latin typeface="Tahoma"/>
                <a:cs typeface="Tahoma"/>
              </a:rPr>
              <a:t>ий</a:t>
            </a:r>
            <a:r>
              <a:rPr sz="2800" spc="-2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1F487C"/>
                </a:solidFill>
                <a:latin typeface="Tahoma"/>
                <a:cs typeface="Tahoma"/>
              </a:rPr>
              <a:t>ми</a:t>
            </a:r>
            <a:r>
              <a:rPr sz="2800" spc="12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800" spc="-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65464" y="3578352"/>
            <a:ext cx="9458325" cy="6583680"/>
            <a:chOff x="8665464" y="3578352"/>
            <a:chExt cx="9458325" cy="658368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3936" y="3611880"/>
              <a:ext cx="8729472" cy="653948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269212" y="3607308"/>
              <a:ext cx="2104390" cy="1728470"/>
            </a:xfrm>
            <a:custGeom>
              <a:avLst/>
              <a:gdLst/>
              <a:ahLst/>
              <a:cxnLst/>
              <a:rect l="l" t="t" r="r" b="b"/>
              <a:pathLst>
                <a:path w="2104390" h="1728470">
                  <a:moveTo>
                    <a:pt x="0" y="863981"/>
                  </a:moveTo>
                  <a:lnTo>
                    <a:pt x="1397" y="819531"/>
                  </a:lnTo>
                  <a:lnTo>
                    <a:pt x="5461" y="775589"/>
                  </a:lnTo>
                  <a:lnTo>
                    <a:pt x="12065" y="732409"/>
                  </a:lnTo>
                  <a:lnTo>
                    <a:pt x="21336" y="689864"/>
                  </a:lnTo>
                  <a:lnTo>
                    <a:pt x="33147" y="648081"/>
                  </a:lnTo>
                  <a:lnTo>
                    <a:pt x="47244" y="607060"/>
                  </a:lnTo>
                  <a:lnTo>
                    <a:pt x="63880" y="566928"/>
                  </a:lnTo>
                  <a:lnTo>
                    <a:pt x="82676" y="527685"/>
                  </a:lnTo>
                  <a:lnTo>
                    <a:pt x="103759" y="489458"/>
                  </a:lnTo>
                  <a:lnTo>
                    <a:pt x="127000" y="452120"/>
                  </a:lnTo>
                  <a:lnTo>
                    <a:pt x="152400" y="415925"/>
                  </a:lnTo>
                  <a:lnTo>
                    <a:pt x="179705" y="380873"/>
                  </a:lnTo>
                  <a:lnTo>
                    <a:pt x="209042" y="347091"/>
                  </a:lnTo>
                  <a:lnTo>
                    <a:pt x="240284" y="314452"/>
                  </a:lnTo>
                  <a:lnTo>
                    <a:pt x="273303" y="283083"/>
                  </a:lnTo>
                  <a:lnTo>
                    <a:pt x="308228" y="252984"/>
                  </a:lnTo>
                  <a:lnTo>
                    <a:pt x="344678" y="224409"/>
                  </a:lnTo>
                  <a:lnTo>
                    <a:pt x="382905" y="197231"/>
                  </a:lnTo>
                  <a:lnTo>
                    <a:pt x="422655" y="171576"/>
                  </a:lnTo>
                  <a:lnTo>
                    <a:pt x="463930" y="147574"/>
                  </a:lnTo>
                  <a:lnTo>
                    <a:pt x="506603" y="125095"/>
                  </a:lnTo>
                  <a:lnTo>
                    <a:pt x="550672" y="104267"/>
                  </a:lnTo>
                  <a:lnTo>
                    <a:pt x="596011" y="85217"/>
                  </a:lnTo>
                  <a:lnTo>
                    <a:pt x="642620" y="67945"/>
                  </a:lnTo>
                  <a:lnTo>
                    <a:pt x="690372" y="52450"/>
                  </a:lnTo>
                  <a:lnTo>
                    <a:pt x="739267" y="38862"/>
                  </a:lnTo>
                  <a:lnTo>
                    <a:pt x="789305" y="27177"/>
                  </a:lnTo>
                  <a:lnTo>
                    <a:pt x="840105" y="17525"/>
                  </a:lnTo>
                  <a:lnTo>
                    <a:pt x="891921" y="9906"/>
                  </a:lnTo>
                  <a:lnTo>
                    <a:pt x="944626" y="4445"/>
                  </a:lnTo>
                  <a:lnTo>
                    <a:pt x="998093" y="1143"/>
                  </a:lnTo>
                  <a:lnTo>
                    <a:pt x="1052195" y="0"/>
                  </a:lnTo>
                  <a:lnTo>
                    <a:pt x="1106297" y="1143"/>
                  </a:lnTo>
                  <a:lnTo>
                    <a:pt x="1159764" y="4445"/>
                  </a:lnTo>
                  <a:lnTo>
                    <a:pt x="1212469" y="9906"/>
                  </a:lnTo>
                  <a:lnTo>
                    <a:pt x="1264284" y="17525"/>
                  </a:lnTo>
                  <a:lnTo>
                    <a:pt x="1315084" y="27177"/>
                  </a:lnTo>
                  <a:lnTo>
                    <a:pt x="1365123" y="38862"/>
                  </a:lnTo>
                  <a:lnTo>
                    <a:pt x="1413891" y="52450"/>
                  </a:lnTo>
                  <a:lnTo>
                    <a:pt x="1461770" y="67945"/>
                  </a:lnTo>
                  <a:lnTo>
                    <a:pt x="1508378" y="85217"/>
                  </a:lnTo>
                  <a:lnTo>
                    <a:pt x="1553718" y="104267"/>
                  </a:lnTo>
                  <a:lnTo>
                    <a:pt x="1597786" y="125095"/>
                  </a:lnTo>
                  <a:lnTo>
                    <a:pt x="1640459" y="147574"/>
                  </a:lnTo>
                  <a:lnTo>
                    <a:pt x="1681734" y="171576"/>
                  </a:lnTo>
                  <a:lnTo>
                    <a:pt x="1721484" y="197231"/>
                  </a:lnTo>
                  <a:lnTo>
                    <a:pt x="1759584" y="224409"/>
                  </a:lnTo>
                  <a:lnTo>
                    <a:pt x="1796161" y="252984"/>
                  </a:lnTo>
                  <a:lnTo>
                    <a:pt x="1830959" y="283083"/>
                  </a:lnTo>
                  <a:lnTo>
                    <a:pt x="1864105" y="314452"/>
                  </a:lnTo>
                  <a:lnTo>
                    <a:pt x="1895348" y="347091"/>
                  </a:lnTo>
                  <a:lnTo>
                    <a:pt x="1924684" y="380873"/>
                  </a:lnTo>
                  <a:lnTo>
                    <a:pt x="1951990" y="415925"/>
                  </a:lnTo>
                  <a:lnTo>
                    <a:pt x="1977390" y="452120"/>
                  </a:lnTo>
                  <a:lnTo>
                    <a:pt x="2000630" y="489458"/>
                  </a:lnTo>
                  <a:lnTo>
                    <a:pt x="2021713" y="527685"/>
                  </a:lnTo>
                  <a:lnTo>
                    <a:pt x="2040509" y="566928"/>
                  </a:lnTo>
                  <a:lnTo>
                    <a:pt x="2057019" y="607060"/>
                  </a:lnTo>
                  <a:lnTo>
                    <a:pt x="2071243" y="648081"/>
                  </a:lnTo>
                  <a:lnTo>
                    <a:pt x="2083053" y="689864"/>
                  </a:lnTo>
                  <a:lnTo>
                    <a:pt x="2092198" y="732409"/>
                  </a:lnTo>
                  <a:lnTo>
                    <a:pt x="2098929" y="775589"/>
                  </a:lnTo>
                  <a:lnTo>
                    <a:pt x="2102993" y="819531"/>
                  </a:lnTo>
                  <a:lnTo>
                    <a:pt x="2104390" y="863981"/>
                  </a:lnTo>
                  <a:lnTo>
                    <a:pt x="2102993" y="908431"/>
                  </a:lnTo>
                  <a:lnTo>
                    <a:pt x="2098929" y="952373"/>
                  </a:lnTo>
                  <a:lnTo>
                    <a:pt x="2092198" y="995553"/>
                  </a:lnTo>
                  <a:lnTo>
                    <a:pt x="2083053" y="1038098"/>
                  </a:lnTo>
                  <a:lnTo>
                    <a:pt x="2071243" y="1079881"/>
                  </a:lnTo>
                  <a:lnTo>
                    <a:pt x="2057019" y="1120902"/>
                  </a:lnTo>
                  <a:lnTo>
                    <a:pt x="2040509" y="1161034"/>
                  </a:lnTo>
                  <a:lnTo>
                    <a:pt x="2021713" y="1200277"/>
                  </a:lnTo>
                  <a:lnTo>
                    <a:pt x="2000630" y="1238504"/>
                  </a:lnTo>
                  <a:lnTo>
                    <a:pt x="1977390" y="1275842"/>
                  </a:lnTo>
                  <a:lnTo>
                    <a:pt x="1951990" y="1312037"/>
                  </a:lnTo>
                  <a:lnTo>
                    <a:pt x="1924684" y="1347089"/>
                  </a:lnTo>
                  <a:lnTo>
                    <a:pt x="1895348" y="1380871"/>
                  </a:lnTo>
                  <a:lnTo>
                    <a:pt x="1864105" y="1413510"/>
                  </a:lnTo>
                  <a:lnTo>
                    <a:pt x="1830959" y="1444879"/>
                  </a:lnTo>
                  <a:lnTo>
                    <a:pt x="1796161" y="1474978"/>
                  </a:lnTo>
                  <a:lnTo>
                    <a:pt x="1759584" y="1503553"/>
                  </a:lnTo>
                  <a:lnTo>
                    <a:pt x="1721484" y="1530731"/>
                  </a:lnTo>
                  <a:lnTo>
                    <a:pt x="1681734" y="1556385"/>
                  </a:lnTo>
                  <a:lnTo>
                    <a:pt x="1640459" y="1580388"/>
                  </a:lnTo>
                  <a:lnTo>
                    <a:pt x="1597786" y="1602867"/>
                  </a:lnTo>
                  <a:lnTo>
                    <a:pt x="1553718" y="1623695"/>
                  </a:lnTo>
                  <a:lnTo>
                    <a:pt x="1508378" y="1642745"/>
                  </a:lnTo>
                  <a:lnTo>
                    <a:pt x="1461770" y="1660017"/>
                  </a:lnTo>
                  <a:lnTo>
                    <a:pt x="1413891" y="1675511"/>
                  </a:lnTo>
                  <a:lnTo>
                    <a:pt x="1365123" y="1689100"/>
                  </a:lnTo>
                  <a:lnTo>
                    <a:pt x="1315084" y="1700784"/>
                  </a:lnTo>
                  <a:lnTo>
                    <a:pt x="1264284" y="1710436"/>
                  </a:lnTo>
                  <a:lnTo>
                    <a:pt x="1212469" y="1718056"/>
                  </a:lnTo>
                  <a:lnTo>
                    <a:pt x="1159764" y="1723517"/>
                  </a:lnTo>
                  <a:lnTo>
                    <a:pt x="1106297" y="1726819"/>
                  </a:lnTo>
                  <a:lnTo>
                    <a:pt x="1052195" y="1727962"/>
                  </a:lnTo>
                  <a:lnTo>
                    <a:pt x="998093" y="1726819"/>
                  </a:lnTo>
                  <a:lnTo>
                    <a:pt x="944626" y="1723517"/>
                  </a:lnTo>
                  <a:lnTo>
                    <a:pt x="891921" y="1718056"/>
                  </a:lnTo>
                  <a:lnTo>
                    <a:pt x="840105" y="1710436"/>
                  </a:lnTo>
                  <a:lnTo>
                    <a:pt x="789305" y="1700784"/>
                  </a:lnTo>
                  <a:lnTo>
                    <a:pt x="739267" y="1689100"/>
                  </a:lnTo>
                  <a:lnTo>
                    <a:pt x="690372" y="1675511"/>
                  </a:lnTo>
                  <a:lnTo>
                    <a:pt x="642620" y="1660017"/>
                  </a:lnTo>
                  <a:lnTo>
                    <a:pt x="596011" y="1642745"/>
                  </a:lnTo>
                  <a:lnTo>
                    <a:pt x="550672" y="1623695"/>
                  </a:lnTo>
                  <a:lnTo>
                    <a:pt x="506603" y="1602867"/>
                  </a:lnTo>
                  <a:lnTo>
                    <a:pt x="463930" y="1580388"/>
                  </a:lnTo>
                  <a:lnTo>
                    <a:pt x="422655" y="1556385"/>
                  </a:lnTo>
                  <a:lnTo>
                    <a:pt x="382905" y="1530731"/>
                  </a:lnTo>
                  <a:lnTo>
                    <a:pt x="344678" y="1503553"/>
                  </a:lnTo>
                  <a:lnTo>
                    <a:pt x="308228" y="1474978"/>
                  </a:lnTo>
                  <a:lnTo>
                    <a:pt x="273303" y="1444879"/>
                  </a:lnTo>
                  <a:lnTo>
                    <a:pt x="240284" y="1413510"/>
                  </a:lnTo>
                  <a:lnTo>
                    <a:pt x="209042" y="1380871"/>
                  </a:lnTo>
                  <a:lnTo>
                    <a:pt x="179705" y="1347089"/>
                  </a:lnTo>
                  <a:lnTo>
                    <a:pt x="152400" y="1312037"/>
                  </a:lnTo>
                  <a:lnTo>
                    <a:pt x="127000" y="1275842"/>
                  </a:lnTo>
                  <a:lnTo>
                    <a:pt x="103759" y="1238504"/>
                  </a:lnTo>
                  <a:lnTo>
                    <a:pt x="82676" y="1200277"/>
                  </a:lnTo>
                  <a:lnTo>
                    <a:pt x="63880" y="1161034"/>
                  </a:lnTo>
                  <a:lnTo>
                    <a:pt x="47244" y="1120902"/>
                  </a:lnTo>
                  <a:lnTo>
                    <a:pt x="33147" y="1079881"/>
                  </a:lnTo>
                  <a:lnTo>
                    <a:pt x="21336" y="1038098"/>
                  </a:lnTo>
                  <a:lnTo>
                    <a:pt x="12065" y="995553"/>
                  </a:lnTo>
                  <a:lnTo>
                    <a:pt x="5461" y="952373"/>
                  </a:lnTo>
                  <a:lnTo>
                    <a:pt x="1397" y="908431"/>
                  </a:lnTo>
                  <a:lnTo>
                    <a:pt x="0" y="863981"/>
                  </a:lnTo>
                  <a:close/>
                </a:path>
              </a:pathLst>
            </a:custGeom>
            <a:ln w="579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73856" y="3713988"/>
              <a:ext cx="586740" cy="879475"/>
            </a:xfrm>
            <a:custGeom>
              <a:avLst/>
              <a:gdLst/>
              <a:ahLst/>
              <a:cxnLst/>
              <a:rect l="l" t="t" r="r" b="b"/>
              <a:pathLst>
                <a:path w="586740" h="879475">
                  <a:moveTo>
                    <a:pt x="293370" y="0"/>
                  </a:moveTo>
                  <a:lnTo>
                    <a:pt x="0" y="439546"/>
                  </a:lnTo>
                  <a:lnTo>
                    <a:pt x="293370" y="879220"/>
                  </a:lnTo>
                  <a:lnTo>
                    <a:pt x="293370" y="659383"/>
                  </a:lnTo>
                  <a:lnTo>
                    <a:pt x="586740" y="659383"/>
                  </a:lnTo>
                  <a:lnTo>
                    <a:pt x="586740" y="219836"/>
                  </a:lnTo>
                  <a:lnTo>
                    <a:pt x="293370" y="219836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373856" y="3713988"/>
              <a:ext cx="586740" cy="879475"/>
            </a:xfrm>
            <a:custGeom>
              <a:avLst/>
              <a:gdLst/>
              <a:ahLst/>
              <a:cxnLst/>
              <a:rect l="l" t="t" r="r" b="b"/>
              <a:pathLst>
                <a:path w="586740" h="879475">
                  <a:moveTo>
                    <a:pt x="0" y="439546"/>
                  </a:moveTo>
                  <a:lnTo>
                    <a:pt x="293370" y="0"/>
                  </a:lnTo>
                  <a:lnTo>
                    <a:pt x="293370" y="219836"/>
                  </a:lnTo>
                  <a:lnTo>
                    <a:pt x="586740" y="219836"/>
                  </a:lnTo>
                  <a:lnTo>
                    <a:pt x="586740" y="659383"/>
                  </a:lnTo>
                  <a:lnTo>
                    <a:pt x="293370" y="659383"/>
                  </a:lnTo>
                  <a:lnTo>
                    <a:pt x="293370" y="879220"/>
                  </a:lnTo>
                  <a:lnTo>
                    <a:pt x="0" y="439546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4608" y="5989320"/>
              <a:ext cx="6379463" cy="41635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70036" y="5975616"/>
              <a:ext cx="6390005" cy="4181475"/>
            </a:xfrm>
            <a:custGeom>
              <a:avLst/>
              <a:gdLst/>
              <a:ahLst/>
              <a:cxnLst/>
              <a:rect l="l" t="t" r="r" b="b"/>
              <a:pathLst>
                <a:path w="6390005" h="4181475">
                  <a:moveTo>
                    <a:pt x="0" y="4181348"/>
                  </a:moveTo>
                  <a:lnTo>
                    <a:pt x="6389497" y="4181348"/>
                  </a:lnTo>
                  <a:lnTo>
                    <a:pt x="6389497" y="0"/>
                  </a:lnTo>
                  <a:lnTo>
                    <a:pt x="0" y="0"/>
                  </a:lnTo>
                  <a:lnTo>
                    <a:pt x="0" y="4181348"/>
                  </a:lnTo>
                  <a:close/>
                </a:path>
              </a:pathLst>
            </a:custGeom>
            <a:ln w="914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51920" y="7991855"/>
              <a:ext cx="475615" cy="626745"/>
            </a:xfrm>
            <a:custGeom>
              <a:avLst/>
              <a:gdLst/>
              <a:ahLst/>
              <a:cxnLst/>
              <a:rect l="l" t="t" r="r" b="b"/>
              <a:pathLst>
                <a:path w="475615" h="626745">
                  <a:moveTo>
                    <a:pt x="237616" y="0"/>
                  </a:moveTo>
                  <a:lnTo>
                    <a:pt x="0" y="313055"/>
                  </a:lnTo>
                  <a:lnTo>
                    <a:pt x="237616" y="626237"/>
                  </a:lnTo>
                  <a:lnTo>
                    <a:pt x="237616" y="469646"/>
                  </a:lnTo>
                  <a:lnTo>
                    <a:pt x="475360" y="469646"/>
                  </a:lnTo>
                  <a:lnTo>
                    <a:pt x="475360" y="156591"/>
                  </a:lnTo>
                  <a:lnTo>
                    <a:pt x="237616" y="156591"/>
                  </a:lnTo>
                  <a:lnTo>
                    <a:pt x="23761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58016" y="7991855"/>
              <a:ext cx="475615" cy="626745"/>
            </a:xfrm>
            <a:custGeom>
              <a:avLst/>
              <a:gdLst/>
              <a:ahLst/>
              <a:cxnLst/>
              <a:rect l="l" t="t" r="r" b="b"/>
              <a:pathLst>
                <a:path w="475615" h="626745">
                  <a:moveTo>
                    <a:pt x="0" y="313055"/>
                  </a:moveTo>
                  <a:lnTo>
                    <a:pt x="237616" y="0"/>
                  </a:lnTo>
                  <a:lnTo>
                    <a:pt x="237616" y="156591"/>
                  </a:lnTo>
                  <a:lnTo>
                    <a:pt x="475360" y="156591"/>
                  </a:lnTo>
                  <a:lnTo>
                    <a:pt x="475360" y="469646"/>
                  </a:lnTo>
                  <a:lnTo>
                    <a:pt x="237616" y="469646"/>
                  </a:lnTo>
                  <a:lnTo>
                    <a:pt x="237616" y="626237"/>
                  </a:lnTo>
                  <a:lnTo>
                    <a:pt x="0" y="313055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2508" y="6484620"/>
              <a:ext cx="474345" cy="629285"/>
            </a:xfrm>
            <a:custGeom>
              <a:avLst/>
              <a:gdLst/>
              <a:ahLst/>
              <a:cxnLst/>
              <a:rect l="l" t="t" r="r" b="b"/>
              <a:pathLst>
                <a:path w="474344" h="629284">
                  <a:moveTo>
                    <a:pt x="236855" y="0"/>
                  </a:moveTo>
                  <a:lnTo>
                    <a:pt x="0" y="314578"/>
                  </a:lnTo>
                  <a:lnTo>
                    <a:pt x="236855" y="629157"/>
                  </a:lnTo>
                  <a:lnTo>
                    <a:pt x="236855" y="471931"/>
                  </a:lnTo>
                  <a:lnTo>
                    <a:pt x="473836" y="471931"/>
                  </a:lnTo>
                  <a:lnTo>
                    <a:pt x="473836" y="157352"/>
                  </a:lnTo>
                  <a:lnTo>
                    <a:pt x="236855" y="157352"/>
                  </a:lnTo>
                  <a:lnTo>
                    <a:pt x="23685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57832" y="6484620"/>
              <a:ext cx="475615" cy="629285"/>
            </a:xfrm>
            <a:custGeom>
              <a:avLst/>
              <a:gdLst/>
              <a:ahLst/>
              <a:cxnLst/>
              <a:rect l="l" t="t" r="r" b="b"/>
              <a:pathLst>
                <a:path w="475615" h="629284">
                  <a:moveTo>
                    <a:pt x="0" y="314578"/>
                  </a:moveTo>
                  <a:lnTo>
                    <a:pt x="237616" y="0"/>
                  </a:lnTo>
                  <a:lnTo>
                    <a:pt x="237616" y="157352"/>
                  </a:lnTo>
                  <a:lnTo>
                    <a:pt x="475360" y="157352"/>
                  </a:lnTo>
                  <a:lnTo>
                    <a:pt x="475360" y="471931"/>
                  </a:lnTo>
                  <a:lnTo>
                    <a:pt x="237616" y="471931"/>
                  </a:lnTo>
                  <a:lnTo>
                    <a:pt x="237616" y="629157"/>
                  </a:lnTo>
                  <a:lnTo>
                    <a:pt x="0" y="314578"/>
                  </a:lnTo>
                  <a:close/>
                </a:path>
              </a:pathLst>
            </a:custGeom>
            <a:ln w="121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17268" y="7193280"/>
              <a:ext cx="475615" cy="626745"/>
            </a:xfrm>
            <a:custGeom>
              <a:avLst/>
              <a:gdLst/>
              <a:ahLst/>
              <a:cxnLst/>
              <a:rect l="l" t="t" r="r" b="b"/>
              <a:pathLst>
                <a:path w="475615" h="626745">
                  <a:moveTo>
                    <a:pt x="237617" y="0"/>
                  </a:moveTo>
                  <a:lnTo>
                    <a:pt x="0" y="313055"/>
                  </a:lnTo>
                  <a:lnTo>
                    <a:pt x="237617" y="626237"/>
                  </a:lnTo>
                  <a:lnTo>
                    <a:pt x="237617" y="469646"/>
                  </a:lnTo>
                  <a:lnTo>
                    <a:pt x="475361" y="469646"/>
                  </a:lnTo>
                  <a:lnTo>
                    <a:pt x="475361" y="156591"/>
                  </a:lnTo>
                  <a:lnTo>
                    <a:pt x="237617" y="156591"/>
                  </a:lnTo>
                  <a:lnTo>
                    <a:pt x="23761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26412" y="7252716"/>
              <a:ext cx="475615" cy="626745"/>
            </a:xfrm>
            <a:custGeom>
              <a:avLst/>
              <a:gdLst/>
              <a:ahLst/>
              <a:cxnLst/>
              <a:rect l="l" t="t" r="r" b="b"/>
              <a:pathLst>
                <a:path w="475615" h="626745">
                  <a:moveTo>
                    <a:pt x="0" y="313054"/>
                  </a:moveTo>
                  <a:lnTo>
                    <a:pt x="237617" y="0"/>
                  </a:lnTo>
                  <a:lnTo>
                    <a:pt x="237617" y="156590"/>
                  </a:lnTo>
                  <a:lnTo>
                    <a:pt x="475361" y="156590"/>
                  </a:lnTo>
                  <a:lnTo>
                    <a:pt x="475361" y="469645"/>
                  </a:lnTo>
                  <a:lnTo>
                    <a:pt x="237617" y="469645"/>
                  </a:lnTo>
                  <a:lnTo>
                    <a:pt x="237617" y="626236"/>
                  </a:lnTo>
                  <a:lnTo>
                    <a:pt x="0" y="313054"/>
                  </a:lnTo>
                  <a:close/>
                </a:path>
              </a:pathLst>
            </a:custGeom>
            <a:ln w="12191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23264" y="5190769"/>
              <a:ext cx="749833" cy="63853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965936" y="5213223"/>
              <a:ext cx="669925" cy="558165"/>
            </a:xfrm>
            <a:custGeom>
              <a:avLst/>
              <a:gdLst/>
              <a:ahLst/>
              <a:cxnLst/>
              <a:rect l="l" t="t" r="r" b="b"/>
              <a:pathLst>
                <a:path w="669925" h="558164">
                  <a:moveTo>
                    <a:pt x="272415" y="0"/>
                  </a:moveTo>
                  <a:lnTo>
                    <a:pt x="167385" y="242824"/>
                  </a:lnTo>
                  <a:lnTo>
                    <a:pt x="0" y="170434"/>
                  </a:lnTo>
                  <a:lnTo>
                    <a:pt x="229615" y="558164"/>
                  </a:lnTo>
                  <a:lnTo>
                    <a:pt x="669417" y="460121"/>
                  </a:lnTo>
                  <a:lnTo>
                    <a:pt x="502157" y="387730"/>
                  </a:lnTo>
                  <a:lnTo>
                    <a:pt x="607186" y="144906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826909" y="2353563"/>
            <a:ext cx="1143000" cy="1080135"/>
          </a:xfrm>
          <a:custGeom>
            <a:avLst/>
            <a:gdLst/>
            <a:ahLst/>
            <a:cxnLst/>
            <a:rect l="l" t="t" r="r" b="b"/>
            <a:pathLst>
              <a:path w="1143000" h="1080135">
                <a:moveTo>
                  <a:pt x="308571" y="950468"/>
                </a:moveTo>
                <a:lnTo>
                  <a:pt x="146392" y="766826"/>
                </a:lnTo>
                <a:lnTo>
                  <a:pt x="108623" y="800277"/>
                </a:lnTo>
                <a:lnTo>
                  <a:pt x="40728" y="860183"/>
                </a:lnTo>
                <a:lnTo>
                  <a:pt x="0" y="896112"/>
                </a:lnTo>
                <a:lnTo>
                  <a:pt x="162179" y="1079754"/>
                </a:lnTo>
                <a:lnTo>
                  <a:pt x="202907" y="1043813"/>
                </a:lnTo>
                <a:lnTo>
                  <a:pt x="67525" y="890524"/>
                </a:lnTo>
                <a:lnTo>
                  <a:pt x="65862" y="888644"/>
                </a:lnTo>
                <a:lnTo>
                  <a:pt x="130759" y="831316"/>
                </a:lnTo>
                <a:lnTo>
                  <a:pt x="267855" y="986536"/>
                </a:lnTo>
                <a:lnTo>
                  <a:pt x="308571" y="950468"/>
                </a:lnTo>
                <a:close/>
              </a:path>
              <a:path w="1143000" h="1080135">
                <a:moveTo>
                  <a:pt x="410476" y="860552"/>
                </a:moveTo>
                <a:lnTo>
                  <a:pt x="408127" y="857885"/>
                </a:lnTo>
                <a:lnTo>
                  <a:pt x="402894" y="851916"/>
                </a:lnTo>
                <a:lnTo>
                  <a:pt x="398386" y="854710"/>
                </a:lnTo>
                <a:lnTo>
                  <a:pt x="394779" y="856488"/>
                </a:lnTo>
                <a:lnTo>
                  <a:pt x="389369" y="857758"/>
                </a:lnTo>
                <a:lnTo>
                  <a:pt x="386892" y="857885"/>
                </a:lnTo>
                <a:lnTo>
                  <a:pt x="384632" y="857377"/>
                </a:lnTo>
                <a:lnTo>
                  <a:pt x="329323" y="800354"/>
                </a:lnTo>
                <a:lnTo>
                  <a:pt x="333832" y="796759"/>
                </a:lnTo>
                <a:lnTo>
                  <a:pt x="338861" y="792607"/>
                </a:lnTo>
                <a:lnTo>
                  <a:pt x="344398" y="787895"/>
                </a:lnTo>
                <a:lnTo>
                  <a:pt x="346976" y="785622"/>
                </a:lnTo>
                <a:lnTo>
                  <a:pt x="350456" y="782574"/>
                </a:lnTo>
                <a:lnTo>
                  <a:pt x="375843" y="753668"/>
                </a:lnTo>
                <a:lnTo>
                  <a:pt x="387235" y="714768"/>
                </a:lnTo>
                <a:lnTo>
                  <a:pt x="386232" y="704977"/>
                </a:lnTo>
                <a:lnTo>
                  <a:pt x="367385" y="668147"/>
                </a:lnTo>
                <a:lnTo>
                  <a:pt x="348195" y="652780"/>
                </a:lnTo>
                <a:lnTo>
                  <a:pt x="348195" y="739648"/>
                </a:lnTo>
                <a:lnTo>
                  <a:pt x="347865" y="746887"/>
                </a:lnTo>
                <a:lnTo>
                  <a:pt x="316357" y="785622"/>
                </a:lnTo>
                <a:lnTo>
                  <a:pt x="284048" y="749046"/>
                </a:lnTo>
                <a:lnTo>
                  <a:pt x="251739" y="712470"/>
                </a:lnTo>
                <a:lnTo>
                  <a:pt x="286854" y="687070"/>
                </a:lnTo>
                <a:lnTo>
                  <a:pt x="293611" y="685038"/>
                </a:lnTo>
                <a:lnTo>
                  <a:pt x="330454" y="707009"/>
                </a:lnTo>
                <a:lnTo>
                  <a:pt x="348195" y="739648"/>
                </a:lnTo>
                <a:lnTo>
                  <a:pt x="348195" y="652780"/>
                </a:lnTo>
                <a:lnTo>
                  <a:pt x="344500" y="650532"/>
                </a:lnTo>
                <a:lnTo>
                  <a:pt x="332092" y="646798"/>
                </a:lnTo>
                <a:lnTo>
                  <a:pt x="319049" y="646430"/>
                </a:lnTo>
                <a:lnTo>
                  <a:pt x="305282" y="649427"/>
                </a:lnTo>
                <a:lnTo>
                  <a:pt x="290741" y="655739"/>
                </a:lnTo>
                <a:lnTo>
                  <a:pt x="275450" y="665327"/>
                </a:lnTo>
                <a:lnTo>
                  <a:pt x="259397" y="678180"/>
                </a:lnTo>
                <a:lnTo>
                  <a:pt x="183896" y="744855"/>
                </a:lnTo>
                <a:lnTo>
                  <a:pt x="191465" y="753491"/>
                </a:lnTo>
                <a:lnTo>
                  <a:pt x="195529" y="751459"/>
                </a:lnTo>
                <a:lnTo>
                  <a:pt x="198958" y="750062"/>
                </a:lnTo>
                <a:lnTo>
                  <a:pt x="204597" y="749046"/>
                </a:lnTo>
                <a:lnTo>
                  <a:pt x="207225" y="749173"/>
                </a:lnTo>
                <a:lnTo>
                  <a:pt x="209677" y="750062"/>
                </a:lnTo>
                <a:lnTo>
                  <a:pt x="325653" y="877443"/>
                </a:lnTo>
                <a:lnTo>
                  <a:pt x="329323" y="881507"/>
                </a:lnTo>
                <a:lnTo>
                  <a:pt x="332232" y="885063"/>
                </a:lnTo>
                <a:lnTo>
                  <a:pt x="334391" y="888111"/>
                </a:lnTo>
                <a:lnTo>
                  <a:pt x="336537" y="891032"/>
                </a:lnTo>
                <a:lnTo>
                  <a:pt x="337947" y="893826"/>
                </a:lnTo>
                <a:lnTo>
                  <a:pt x="339255" y="898906"/>
                </a:lnTo>
                <a:lnTo>
                  <a:pt x="339102" y="901573"/>
                </a:lnTo>
                <a:lnTo>
                  <a:pt x="338112" y="904240"/>
                </a:lnTo>
                <a:lnTo>
                  <a:pt x="337134" y="906780"/>
                </a:lnTo>
                <a:lnTo>
                  <a:pt x="335419" y="909955"/>
                </a:lnTo>
                <a:lnTo>
                  <a:pt x="332981" y="913765"/>
                </a:lnTo>
                <a:lnTo>
                  <a:pt x="340550" y="922274"/>
                </a:lnTo>
                <a:lnTo>
                  <a:pt x="410476" y="860552"/>
                </a:lnTo>
                <a:close/>
              </a:path>
              <a:path w="1143000" h="1080135">
                <a:moveTo>
                  <a:pt x="662038" y="638429"/>
                </a:moveTo>
                <a:lnTo>
                  <a:pt x="499859" y="454787"/>
                </a:lnTo>
                <a:lnTo>
                  <a:pt x="460235" y="489712"/>
                </a:lnTo>
                <a:lnTo>
                  <a:pt x="494652" y="659130"/>
                </a:lnTo>
                <a:lnTo>
                  <a:pt x="499605" y="676275"/>
                </a:lnTo>
                <a:lnTo>
                  <a:pt x="503796" y="687705"/>
                </a:lnTo>
                <a:lnTo>
                  <a:pt x="502399" y="688848"/>
                </a:lnTo>
                <a:lnTo>
                  <a:pt x="499097" y="683895"/>
                </a:lnTo>
                <a:lnTo>
                  <a:pt x="485381" y="665226"/>
                </a:lnTo>
                <a:lnTo>
                  <a:pt x="387273" y="554101"/>
                </a:lnTo>
                <a:lnTo>
                  <a:pt x="348411" y="588518"/>
                </a:lnTo>
                <a:lnTo>
                  <a:pt x="510654" y="772160"/>
                </a:lnTo>
                <a:lnTo>
                  <a:pt x="550278" y="737108"/>
                </a:lnTo>
                <a:lnTo>
                  <a:pt x="516496" y="571754"/>
                </a:lnTo>
                <a:lnTo>
                  <a:pt x="511670" y="554990"/>
                </a:lnTo>
                <a:lnTo>
                  <a:pt x="507860" y="543814"/>
                </a:lnTo>
                <a:lnTo>
                  <a:pt x="505447" y="538353"/>
                </a:lnTo>
                <a:lnTo>
                  <a:pt x="507098" y="536956"/>
                </a:lnTo>
                <a:lnTo>
                  <a:pt x="513067" y="546227"/>
                </a:lnTo>
                <a:lnTo>
                  <a:pt x="523227" y="559435"/>
                </a:lnTo>
                <a:lnTo>
                  <a:pt x="623176" y="672719"/>
                </a:lnTo>
                <a:lnTo>
                  <a:pt x="662038" y="638429"/>
                </a:lnTo>
                <a:close/>
              </a:path>
              <a:path w="1143000" h="1080135">
                <a:moveTo>
                  <a:pt x="893686" y="434340"/>
                </a:moveTo>
                <a:lnTo>
                  <a:pt x="890409" y="430530"/>
                </a:lnTo>
                <a:lnTo>
                  <a:pt x="886066" y="425450"/>
                </a:lnTo>
                <a:lnTo>
                  <a:pt x="879970" y="429260"/>
                </a:lnTo>
                <a:lnTo>
                  <a:pt x="875398" y="430530"/>
                </a:lnTo>
                <a:lnTo>
                  <a:pt x="869429" y="430530"/>
                </a:lnTo>
                <a:lnTo>
                  <a:pt x="866254" y="429260"/>
                </a:lnTo>
                <a:lnTo>
                  <a:pt x="863079" y="425450"/>
                </a:lnTo>
                <a:lnTo>
                  <a:pt x="859777" y="422910"/>
                </a:lnTo>
                <a:lnTo>
                  <a:pt x="784631" y="339090"/>
                </a:lnTo>
                <a:lnTo>
                  <a:pt x="746239" y="295910"/>
                </a:lnTo>
                <a:lnTo>
                  <a:pt x="738619" y="280670"/>
                </a:lnTo>
                <a:lnTo>
                  <a:pt x="739000" y="278130"/>
                </a:lnTo>
                <a:lnTo>
                  <a:pt x="739254" y="275590"/>
                </a:lnTo>
                <a:lnTo>
                  <a:pt x="741159" y="270510"/>
                </a:lnTo>
                <a:lnTo>
                  <a:pt x="744588" y="265430"/>
                </a:lnTo>
                <a:lnTo>
                  <a:pt x="736968" y="256540"/>
                </a:lnTo>
                <a:lnTo>
                  <a:pt x="676008" y="311150"/>
                </a:lnTo>
                <a:lnTo>
                  <a:pt x="731253" y="452120"/>
                </a:lnTo>
                <a:lnTo>
                  <a:pt x="704773" y="436880"/>
                </a:lnTo>
                <a:lnTo>
                  <a:pt x="601078" y="377190"/>
                </a:lnTo>
                <a:lnTo>
                  <a:pt x="536435" y="434340"/>
                </a:lnTo>
                <a:lnTo>
                  <a:pt x="544055" y="443230"/>
                </a:lnTo>
                <a:lnTo>
                  <a:pt x="550151" y="439420"/>
                </a:lnTo>
                <a:lnTo>
                  <a:pt x="554723" y="438150"/>
                </a:lnTo>
                <a:lnTo>
                  <a:pt x="560692" y="438150"/>
                </a:lnTo>
                <a:lnTo>
                  <a:pt x="563613" y="439420"/>
                </a:lnTo>
                <a:lnTo>
                  <a:pt x="568947" y="443230"/>
                </a:lnTo>
                <a:lnTo>
                  <a:pt x="573265" y="448310"/>
                </a:lnTo>
                <a:lnTo>
                  <a:pt x="681977" y="571500"/>
                </a:lnTo>
                <a:lnTo>
                  <a:pt x="691756" y="588010"/>
                </a:lnTo>
                <a:lnTo>
                  <a:pt x="691629" y="590550"/>
                </a:lnTo>
                <a:lnTo>
                  <a:pt x="690613" y="593090"/>
                </a:lnTo>
                <a:lnTo>
                  <a:pt x="689724" y="595630"/>
                </a:lnTo>
                <a:lnTo>
                  <a:pt x="687946" y="599440"/>
                </a:lnTo>
                <a:lnTo>
                  <a:pt x="685533" y="603250"/>
                </a:lnTo>
                <a:lnTo>
                  <a:pt x="693153" y="610870"/>
                </a:lnTo>
                <a:lnTo>
                  <a:pt x="742302" y="567690"/>
                </a:lnTo>
                <a:lnTo>
                  <a:pt x="738479" y="563880"/>
                </a:lnTo>
                <a:lnTo>
                  <a:pt x="734682" y="560070"/>
                </a:lnTo>
                <a:lnTo>
                  <a:pt x="729221" y="562610"/>
                </a:lnTo>
                <a:lnTo>
                  <a:pt x="724776" y="563880"/>
                </a:lnTo>
                <a:lnTo>
                  <a:pt x="718299" y="563880"/>
                </a:lnTo>
                <a:lnTo>
                  <a:pt x="646798" y="488950"/>
                </a:lnTo>
                <a:lnTo>
                  <a:pt x="634263" y="474980"/>
                </a:lnTo>
                <a:lnTo>
                  <a:pt x="622427" y="461010"/>
                </a:lnTo>
                <a:lnTo>
                  <a:pt x="611263" y="449580"/>
                </a:lnTo>
                <a:lnTo>
                  <a:pt x="600824" y="439420"/>
                </a:lnTo>
                <a:lnTo>
                  <a:pt x="601954" y="438150"/>
                </a:lnTo>
                <a:lnTo>
                  <a:pt x="603110" y="436880"/>
                </a:lnTo>
                <a:lnTo>
                  <a:pt x="609968" y="440690"/>
                </a:lnTo>
                <a:lnTo>
                  <a:pt x="617080" y="445770"/>
                </a:lnTo>
                <a:lnTo>
                  <a:pt x="624573" y="449580"/>
                </a:lnTo>
                <a:lnTo>
                  <a:pt x="754367" y="521970"/>
                </a:lnTo>
                <a:lnTo>
                  <a:pt x="777227" y="502920"/>
                </a:lnTo>
                <a:lnTo>
                  <a:pt x="757580" y="452120"/>
                </a:lnTo>
                <a:lnTo>
                  <a:pt x="729094" y="378460"/>
                </a:lnTo>
                <a:lnTo>
                  <a:pt x="724776" y="367030"/>
                </a:lnTo>
                <a:lnTo>
                  <a:pt x="721728" y="358140"/>
                </a:lnTo>
                <a:lnTo>
                  <a:pt x="719950" y="354330"/>
                </a:lnTo>
                <a:lnTo>
                  <a:pt x="718172" y="349250"/>
                </a:lnTo>
                <a:lnTo>
                  <a:pt x="716267" y="345440"/>
                </a:lnTo>
                <a:lnTo>
                  <a:pt x="714235" y="341630"/>
                </a:lnTo>
                <a:lnTo>
                  <a:pt x="716902" y="339090"/>
                </a:lnTo>
                <a:lnTo>
                  <a:pt x="719823" y="341630"/>
                </a:lnTo>
                <a:lnTo>
                  <a:pt x="723658" y="346710"/>
                </a:lnTo>
                <a:lnTo>
                  <a:pt x="728395" y="353060"/>
                </a:lnTo>
                <a:lnTo>
                  <a:pt x="734047" y="359410"/>
                </a:lnTo>
                <a:lnTo>
                  <a:pt x="740016" y="367030"/>
                </a:lnTo>
                <a:lnTo>
                  <a:pt x="745604" y="373380"/>
                </a:lnTo>
                <a:lnTo>
                  <a:pt x="750798" y="379730"/>
                </a:lnTo>
                <a:lnTo>
                  <a:pt x="811885" y="448310"/>
                </a:lnTo>
                <a:lnTo>
                  <a:pt x="817092" y="454660"/>
                </a:lnTo>
                <a:lnTo>
                  <a:pt x="820534" y="458470"/>
                </a:lnTo>
                <a:lnTo>
                  <a:pt x="824344" y="464820"/>
                </a:lnTo>
                <a:lnTo>
                  <a:pt x="825360" y="467360"/>
                </a:lnTo>
                <a:lnTo>
                  <a:pt x="825741" y="468630"/>
                </a:lnTo>
                <a:lnTo>
                  <a:pt x="825995" y="471170"/>
                </a:lnTo>
                <a:lnTo>
                  <a:pt x="825741" y="472440"/>
                </a:lnTo>
                <a:lnTo>
                  <a:pt x="824204" y="477520"/>
                </a:lnTo>
                <a:lnTo>
                  <a:pt x="822312" y="480060"/>
                </a:lnTo>
                <a:lnTo>
                  <a:pt x="819391" y="485140"/>
                </a:lnTo>
                <a:lnTo>
                  <a:pt x="826998" y="492760"/>
                </a:lnTo>
                <a:lnTo>
                  <a:pt x="893686" y="434340"/>
                </a:lnTo>
                <a:close/>
              </a:path>
              <a:path w="1143000" h="1080135">
                <a:moveTo>
                  <a:pt x="1046340" y="299720"/>
                </a:moveTo>
                <a:lnTo>
                  <a:pt x="1006843" y="250190"/>
                </a:lnTo>
                <a:lnTo>
                  <a:pt x="989063" y="265430"/>
                </a:lnTo>
                <a:lnTo>
                  <a:pt x="992365" y="273050"/>
                </a:lnTo>
                <a:lnTo>
                  <a:pt x="994778" y="278130"/>
                </a:lnTo>
                <a:lnTo>
                  <a:pt x="996175" y="281940"/>
                </a:lnTo>
                <a:lnTo>
                  <a:pt x="997572" y="287020"/>
                </a:lnTo>
                <a:lnTo>
                  <a:pt x="998588" y="290830"/>
                </a:lnTo>
                <a:lnTo>
                  <a:pt x="999604" y="295910"/>
                </a:lnTo>
                <a:lnTo>
                  <a:pt x="999858" y="299720"/>
                </a:lnTo>
                <a:lnTo>
                  <a:pt x="999731" y="304800"/>
                </a:lnTo>
                <a:lnTo>
                  <a:pt x="999350" y="307340"/>
                </a:lnTo>
                <a:lnTo>
                  <a:pt x="998461" y="309880"/>
                </a:lnTo>
                <a:lnTo>
                  <a:pt x="997699" y="312420"/>
                </a:lnTo>
                <a:lnTo>
                  <a:pt x="996429" y="314960"/>
                </a:lnTo>
                <a:lnTo>
                  <a:pt x="994651" y="317500"/>
                </a:lnTo>
                <a:lnTo>
                  <a:pt x="993000" y="318770"/>
                </a:lnTo>
                <a:lnTo>
                  <a:pt x="990587" y="321310"/>
                </a:lnTo>
                <a:lnTo>
                  <a:pt x="987539" y="325120"/>
                </a:lnTo>
                <a:lnTo>
                  <a:pt x="959345" y="349250"/>
                </a:lnTo>
                <a:lnTo>
                  <a:pt x="898004" y="280670"/>
                </a:lnTo>
                <a:lnTo>
                  <a:pt x="915149" y="265430"/>
                </a:lnTo>
                <a:lnTo>
                  <a:pt x="919340" y="261620"/>
                </a:lnTo>
                <a:lnTo>
                  <a:pt x="922769" y="259080"/>
                </a:lnTo>
                <a:lnTo>
                  <a:pt x="928865" y="257810"/>
                </a:lnTo>
                <a:lnTo>
                  <a:pt x="932294" y="257810"/>
                </a:lnTo>
                <a:lnTo>
                  <a:pt x="939914" y="260350"/>
                </a:lnTo>
                <a:lnTo>
                  <a:pt x="944613" y="262890"/>
                </a:lnTo>
                <a:lnTo>
                  <a:pt x="950328" y="267970"/>
                </a:lnTo>
                <a:lnTo>
                  <a:pt x="960945" y="257810"/>
                </a:lnTo>
                <a:lnTo>
                  <a:pt x="964933" y="254000"/>
                </a:lnTo>
                <a:lnTo>
                  <a:pt x="918451" y="201930"/>
                </a:lnTo>
                <a:lnTo>
                  <a:pt x="903719" y="214630"/>
                </a:lnTo>
                <a:lnTo>
                  <a:pt x="907021" y="220980"/>
                </a:lnTo>
                <a:lnTo>
                  <a:pt x="909180" y="226060"/>
                </a:lnTo>
                <a:lnTo>
                  <a:pt x="910704" y="233680"/>
                </a:lnTo>
                <a:lnTo>
                  <a:pt x="910577" y="237490"/>
                </a:lnTo>
                <a:lnTo>
                  <a:pt x="908037" y="242570"/>
                </a:lnTo>
                <a:lnTo>
                  <a:pt x="905624" y="246380"/>
                </a:lnTo>
                <a:lnTo>
                  <a:pt x="901814" y="250190"/>
                </a:lnTo>
                <a:lnTo>
                  <a:pt x="884669" y="265430"/>
                </a:lnTo>
                <a:lnTo>
                  <a:pt x="861517" y="238760"/>
                </a:lnTo>
                <a:lnTo>
                  <a:pt x="829551" y="201930"/>
                </a:lnTo>
                <a:lnTo>
                  <a:pt x="857872" y="177800"/>
                </a:lnTo>
                <a:lnTo>
                  <a:pt x="864476" y="171450"/>
                </a:lnTo>
                <a:lnTo>
                  <a:pt x="870064" y="167640"/>
                </a:lnTo>
                <a:lnTo>
                  <a:pt x="878573" y="166370"/>
                </a:lnTo>
                <a:lnTo>
                  <a:pt x="882891" y="166370"/>
                </a:lnTo>
                <a:lnTo>
                  <a:pt x="892035" y="168910"/>
                </a:lnTo>
                <a:lnTo>
                  <a:pt x="899401" y="172720"/>
                </a:lnTo>
                <a:lnTo>
                  <a:pt x="909561" y="177800"/>
                </a:lnTo>
                <a:lnTo>
                  <a:pt x="922896" y="166370"/>
                </a:lnTo>
                <a:lnTo>
                  <a:pt x="927341" y="162560"/>
                </a:lnTo>
                <a:lnTo>
                  <a:pt x="890892" y="120650"/>
                </a:lnTo>
                <a:lnTo>
                  <a:pt x="761860" y="234950"/>
                </a:lnTo>
                <a:lnTo>
                  <a:pt x="769480" y="243840"/>
                </a:lnTo>
                <a:lnTo>
                  <a:pt x="773544" y="241300"/>
                </a:lnTo>
                <a:lnTo>
                  <a:pt x="776973" y="240030"/>
                </a:lnTo>
                <a:lnTo>
                  <a:pt x="779767" y="240030"/>
                </a:lnTo>
                <a:lnTo>
                  <a:pt x="782561" y="238760"/>
                </a:lnTo>
                <a:lnTo>
                  <a:pt x="785228" y="240030"/>
                </a:lnTo>
                <a:lnTo>
                  <a:pt x="787641" y="240030"/>
                </a:lnTo>
                <a:lnTo>
                  <a:pt x="792721" y="242570"/>
                </a:lnTo>
                <a:lnTo>
                  <a:pt x="798055" y="247650"/>
                </a:lnTo>
                <a:lnTo>
                  <a:pt x="801103" y="251460"/>
                </a:lnTo>
                <a:lnTo>
                  <a:pt x="804773" y="255270"/>
                </a:lnTo>
                <a:lnTo>
                  <a:pt x="903719" y="367030"/>
                </a:lnTo>
                <a:lnTo>
                  <a:pt x="907402" y="372110"/>
                </a:lnTo>
                <a:lnTo>
                  <a:pt x="910196" y="375920"/>
                </a:lnTo>
                <a:lnTo>
                  <a:pt x="914514" y="381000"/>
                </a:lnTo>
                <a:lnTo>
                  <a:pt x="915911" y="383540"/>
                </a:lnTo>
                <a:lnTo>
                  <a:pt x="916673" y="386080"/>
                </a:lnTo>
                <a:lnTo>
                  <a:pt x="917308" y="388620"/>
                </a:lnTo>
                <a:lnTo>
                  <a:pt x="917054" y="392430"/>
                </a:lnTo>
                <a:lnTo>
                  <a:pt x="916165" y="394970"/>
                </a:lnTo>
                <a:lnTo>
                  <a:pt x="915149" y="397510"/>
                </a:lnTo>
                <a:lnTo>
                  <a:pt x="913498" y="400050"/>
                </a:lnTo>
                <a:lnTo>
                  <a:pt x="910958" y="403860"/>
                </a:lnTo>
                <a:lnTo>
                  <a:pt x="918578" y="412750"/>
                </a:lnTo>
                <a:lnTo>
                  <a:pt x="990346" y="349250"/>
                </a:lnTo>
                <a:lnTo>
                  <a:pt x="1046340" y="299720"/>
                </a:lnTo>
                <a:close/>
              </a:path>
              <a:path w="1143000" h="1080135">
                <a:moveTo>
                  <a:pt x="1142733" y="214630"/>
                </a:moveTo>
                <a:lnTo>
                  <a:pt x="1140548" y="212090"/>
                </a:lnTo>
                <a:lnTo>
                  <a:pt x="1135113" y="205740"/>
                </a:lnTo>
                <a:lnTo>
                  <a:pt x="1130668" y="208280"/>
                </a:lnTo>
                <a:lnTo>
                  <a:pt x="1126985" y="210820"/>
                </a:lnTo>
                <a:lnTo>
                  <a:pt x="1124318" y="210820"/>
                </a:lnTo>
                <a:lnTo>
                  <a:pt x="1121651" y="212090"/>
                </a:lnTo>
                <a:lnTo>
                  <a:pt x="1119111" y="212090"/>
                </a:lnTo>
                <a:lnTo>
                  <a:pt x="1116825" y="210820"/>
                </a:lnTo>
                <a:lnTo>
                  <a:pt x="1114666" y="210820"/>
                </a:lnTo>
                <a:lnTo>
                  <a:pt x="1112253" y="209550"/>
                </a:lnTo>
                <a:lnTo>
                  <a:pt x="1107173" y="205740"/>
                </a:lnTo>
                <a:lnTo>
                  <a:pt x="1103363" y="201930"/>
                </a:lnTo>
                <a:lnTo>
                  <a:pt x="1098283" y="195580"/>
                </a:lnTo>
                <a:lnTo>
                  <a:pt x="1061580" y="153670"/>
                </a:lnTo>
                <a:lnTo>
                  <a:pt x="1066101" y="151130"/>
                </a:lnTo>
                <a:lnTo>
                  <a:pt x="1071118" y="146050"/>
                </a:lnTo>
                <a:lnTo>
                  <a:pt x="1076629" y="142240"/>
                </a:lnTo>
                <a:lnTo>
                  <a:pt x="1079639" y="139700"/>
                </a:lnTo>
                <a:lnTo>
                  <a:pt x="1082662" y="137160"/>
                </a:lnTo>
                <a:lnTo>
                  <a:pt x="1092784" y="127000"/>
                </a:lnTo>
                <a:lnTo>
                  <a:pt x="1116876" y="87630"/>
                </a:lnTo>
                <a:lnTo>
                  <a:pt x="1119492" y="68580"/>
                </a:lnTo>
                <a:lnTo>
                  <a:pt x="1118476" y="58420"/>
                </a:lnTo>
                <a:lnTo>
                  <a:pt x="1115936" y="49530"/>
                </a:lnTo>
                <a:lnTo>
                  <a:pt x="1111961" y="40640"/>
                </a:lnTo>
                <a:lnTo>
                  <a:pt x="1111275" y="39370"/>
                </a:lnTo>
                <a:lnTo>
                  <a:pt x="1106500" y="30480"/>
                </a:lnTo>
                <a:lnTo>
                  <a:pt x="1099553" y="22860"/>
                </a:lnTo>
                <a:lnTo>
                  <a:pt x="1088453" y="11430"/>
                </a:lnTo>
                <a:lnTo>
                  <a:pt x="1080376" y="7073"/>
                </a:lnTo>
                <a:lnTo>
                  <a:pt x="1080376" y="93980"/>
                </a:lnTo>
                <a:lnTo>
                  <a:pt x="1080122" y="100330"/>
                </a:lnTo>
                <a:lnTo>
                  <a:pt x="1059802" y="129540"/>
                </a:lnTo>
                <a:lnTo>
                  <a:pt x="1048626" y="139700"/>
                </a:lnTo>
                <a:lnTo>
                  <a:pt x="1016304" y="102870"/>
                </a:lnTo>
                <a:lnTo>
                  <a:pt x="983983" y="66040"/>
                </a:lnTo>
                <a:lnTo>
                  <a:pt x="987158" y="63500"/>
                </a:lnTo>
                <a:lnTo>
                  <a:pt x="991730" y="59690"/>
                </a:lnTo>
                <a:lnTo>
                  <a:pt x="997826" y="53340"/>
                </a:lnTo>
                <a:lnTo>
                  <a:pt x="1005192" y="46990"/>
                </a:lnTo>
                <a:lnTo>
                  <a:pt x="1012304" y="43180"/>
                </a:lnTo>
                <a:lnTo>
                  <a:pt x="1019035" y="40640"/>
                </a:lnTo>
                <a:lnTo>
                  <a:pt x="1025893" y="39370"/>
                </a:lnTo>
                <a:lnTo>
                  <a:pt x="1032751" y="39370"/>
                </a:lnTo>
                <a:lnTo>
                  <a:pt x="1039990" y="43180"/>
                </a:lnTo>
                <a:lnTo>
                  <a:pt x="1045413" y="45720"/>
                </a:lnTo>
                <a:lnTo>
                  <a:pt x="1072591" y="73660"/>
                </a:lnTo>
                <a:lnTo>
                  <a:pt x="1080376" y="93980"/>
                </a:lnTo>
                <a:lnTo>
                  <a:pt x="1080376" y="7073"/>
                </a:lnTo>
                <a:lnTo>
                  <a:pt x="1076706" y="5080"/>
                </a:lnTo>
                <a:lnTo>
                  <a:pt x="1064310" y="1270"/>
                </a:lnTo>
                <a:lnTo>
                  <a:pt x="1051293" y="0"/>
                </a:lnTo>
                <a:lnTo>
                  <a:pt x="1037501" y="3810"/>
                </a:lnTo>
                <a:lnTo>
                  <a:pt x="1022972" y="10160"/>
                </a:lnTo>
                <a:lnTo>
                  <a:pt x="1007668" y="19050"/>
                </a:lnTo>
                <a:lnTo>
                  <a:pt x="991603" y="31750"/>
                </a:lnTo>
                <a:lnTo>
                  <a:pt x="916165" y="99060"/>
                </a:lnTo>
                <a:lnTo>
                  <a:pt x="923658" y="107950"/>
                </a:lnTo>
                <a:lnTo>
                  <a:pt x="927722" y="105410"/>
                </a:lnTo>
                <a:lnTo>
                  <a:pt x="931151" y="104140"/>
                </a:lnTo>
                <a:lnTo>
                  <a:pt x="934072" y="102870"/>
                </a:lnTo>
                <a:lnTo>
                  <a:pt x="939406" y="102870"/>
                </a:lnTo>
                <a:lnTo>
                  <a:pt x="941946" y="104140"/>
                </a:lnTo>
                <a:lnTo>
                  <a:pt x="944359" y="105410"/>
                </a:lnTo>
                <a:lnTo>
                  <a:pt x="946899" y="106680"/>
                </a:lnTo>
                <a:lnTo>
                  <a:pt x="952233" y="111760"/>
                </a:lnTo>
                <a:lnTo>
                  <a:pt x="955408" y="115570"/>
                </a:lnTo>
                <a:lnTo>
                  <a:pt x="958964" y="119380"/>
                </a:lnTo>
                <a:lnTo>
                  <a:pt x="1057897" y="231140"/>
                </a:lnTo>
                <a:lnTo>
                  <a:pt x="1061580" y="236220"/>
                </a:lnTo>
                <a:lnTo>
                  <a:pt x="1064501" y="238760"/>
                </a:lnTo>
                <a:lnTo>
                  <a:pt x="1068819" y="245110"/>
                </a:lnTo>
                <a:lnTo>
                  <a:pt x="1070216" y="247650"/>
                </a:lnTo>
                <a:lnTo>
                  <a:pt x="1071486" y="252730"/>
                </a:lnTo>
                <a:lnTo>
                  <a:pt x="1071359" y="255270"/>
                </a:lnTo>
                <a:lnTo>
                  <a:pt x="1069327" y="260350"/>
                </a:lnTo>
                <a:lnTo>
                  <a:pt x="1067676" y="264160"/>
                </a:lnTo>
                <a:lnTo>
                  <a:pt x="1065263" y="267970"/>
                </a:lnTo>
                <a:lnTo>
                  <a:pt x="1072756" y="276860"/>
                </a:lnTo>
                <a:lnTo>
                  <a:pt x="1142733" y="21463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06143" y="2802734"/>
            <a:ext cx="3889248" cy="72989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b="1" spc="-120" dirty="0">
                <a:solidFill>
                  <a:srgbClr val="1F487C"/>
                </a:solidFill>
                <a:latin typeface="Tahoma"/>
                <a:cs typeface="Tahoma"/>
              </a:rPr>
              <a:t>Контрольн</a:t>
            </a:r>
            <a:r>
              <a:rPr sz="3200" b="1" spc="-16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точки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руководителя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487C"/>
                </a:solidFill>
                <a:latin typeface="Tahoma"/>
                <a:cs typeface="Tahoma"/>
              </a:rPr>
              <a:t>школы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пер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5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582" y="3059938"/>
            <a:ext cx="6997065" cy="57194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257810">
              <a:lnSpc>
                <a:spcPct val="80000"/>
              </a:lnSpc>
              <a:spcBef>
                <a:spcPts val="625"/>
              </a:spcBef>
            </a:pPr>
            <a:r>
              <a:rPr sz="2200" b="1" spc="-170" dirty="0">
                <a:solidFill>
                  <a:srgbClr val="1F487C"/>
                </a:solidFill>
                <a:latin typeface="Tahoma"/>
                <a:cs typeface="Tahoma"/>
              </a:rPr>
              <a:t>3</a:t>
            </a:r>
            <a:r>
              <a:rPr sz="2200" b="1" spc="-125" dirty="0">
                <a:solidFill>
                  <a:srgbClr val="1F487C"/>
                </a:solidFill>
                <a:latin typeface="Tahoma"/>
                <a:cs typeface="Tahoma"/>
              </a:rPr>
              <a:t>6</a:t>
            </a:r>
            <a:r>
              <a:rPr sz="2200" b="1" spc="-165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2200" b="1" spc="-470" dirty="0">
                <a:solidFill>
                  <a:srgbClr val="1F487C"/>
                </a:solidFill>
                <a:latin typeface="Tahoma"/>
                <a:cs typeface="Tahoma"/>
              </a:rPr>
              <a:t>1</a:t>
            </a:r>
            <a:r>
              <a:rPr sz="2200" b="1" spc="-155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2200" b="1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Органи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заци</a:t>
            </a:r>
            <a:r>
              <a:rPr sz="2200" b="1" u="heavy" spc="-10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я</a:t>
            </a:r>
            <a:r>
              <a:rPr sz="2200" b="1" u="heavy" spc="-1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д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1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л</a:t>
            </a:r>
            <a:r>
              <a:rPr sz="2200" b="1" u="heavy" spc="-15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ж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b="1" u="heavy" spc="-1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р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д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6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т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</a:t>
            </a:r>
            <a:r>
              <a:rPr sz="2200" b="1" u="heavy" spc="-1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л</a:t>
            </a:r>
            <a:r>
              <a:rPr sz="2200" b="1" u="heavy" spc="-12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я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т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ь</a:t>
            </a:r>
            <a:r>
              <a:rPr sz="2200" b="1" u="heavy" spc="-13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5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 </a:t>
            </a:r>
            <a:r>
              <a:rPr sz="2200" b="1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1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д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ог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1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б</a:t>
            </a:r>
            <a:r>
              <a:rPr sz="2200" b="1" u="heavy" spc="-10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</a:t>
            </a:r>
            <a:r>
              <a:rPr sz="2200" b="1" u="heavy" spc="-11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b="1" u="heavy" spc="-1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</a:t>
            </a:r>
            <a:r>
              <a:rPr sz="2200" b="1" u="heavy" spc="-1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(или</a:t>
            </a:r>
            <a:r>
              <a:rPr sz="2200" b="1" u="heavy" spc="-20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</a:t>
            </a:r>
            <a:r>
              <a:rPr sz="2200" b="1" u="heavy" spc="-1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еб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г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1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собия </a:t>
            </a:r>
            <a:r>
              <a:rPr sz="2200" b="1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</a:t>
            </a:r>
            <a:r>
              <a:rPr sz="2200" b="1" u="heavy" spc="-16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3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т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й</a:t>
            </a:r>
            <a:r>
              <a:rPr sz="2200" b="1" spc="2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33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ф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р</a:t>
            </a:r>
            <a:r>
              <a:rPr sz="2200" b="1" u="heavy" spc="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,</a:t>
            </a:r>
            <a:r>
              <a:rPr sz="2200" spc="-2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вы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ущен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ц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spc="22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, 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3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21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пе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ече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ц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ий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, 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су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ля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ю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вы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уск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ебн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ий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, 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1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ус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ют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ван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ю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при  реализации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имеющи</a:t>
            </a:r>
            <a:r>
              <a:rPr sz="2200" spc="7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государственную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 аккредитацию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образовательны</a:t>
            </a:r>
            <a:r>
              <a:rPr sz="2200" spc="3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90" dirty="0">
                <a:solidFill>
                  <a:srgbClr val="1F487C"/>
                </a:solidFill>
                <a:latin typeface="Tahoma"/>
                <a:cs typeface="Tahoma"/>
              </a:rPr>
              <a:t>программ </a:t>
            </a:r>
            <a:r>
              <a:rPr sz="2200" spc="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 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общего,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основного 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общего,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среднего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ван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,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1825"/>
              </a:lnSpc>
            </a:pP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200" spc="-3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21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225" dirty="0">
                <a:solidFill>
                  <a:srgbClr val="1F487C"/>
                </a:solidFill>
                <a:latin typeface="Tahoma"/>
                <a:cs typeface="Tahoma"/>
              </a:rPr>
              <a:t>мм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200" spc="-2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</a:t>
            </a:r>
            <a:endParaRPr sz="2200">
              <a:latin typeface="Tahoma"/>
              <a:cs typeface="Tahoma"/>
            </a:endParaRPr>
          </a:p>
          <a:p>
            <a:pPr marL="12700" marR="77470">
              <a:lnSpc>
                <a:spcPct val="79700"/>
              </a:lnSpc>
              <a:spcBef>
                <a:spcPts val="295"/>
              </a:spcBef>
            </a:pP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2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образования,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на</a:t>
            </a:r>
            <a:r>
              <a:rPr sz="2200" b="1" u="heavy" spc="-1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каждого</a:t>
            </a:r>
            <a:r>
              <a:rPr sz="2200" b="1" u="heavy" spc="-1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0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обучающегося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 </a:t>
            </a:r>
            <a:r>
              <a:rPr sz="2200" b="1" spc="-6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учебным 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предметам: </a:t>
            </a:r>
            <a:r>
              <a:rPr sz="2200" u="heavy" spc="4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русский </a:t>
            </a:r>
            <a:r>
              <a:rPr sz="2200" u="heavy" spc="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язык, </a:t>
            </a:r>
            <a:r>
              <a:rPr sz="2200" u="heavy" spc="4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математика,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u="heavy" spc="5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окружающий </a:t>
            </a:r>
            <a:r>
              <a:rPr sz="2200" u="heavy" spc="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мир, литературное </a:t>
            </a:r>
            <a:r>
              <a:rPr sz="2200" u="heavy" spc="-1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чтение, </a:t>
            </a:r>
            <a:r>
              <a:rPr sz="2200" spc="-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u="heavy" spc="5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иностра</a:t>
            </a:r>
            <a:r>
              <a:rPr sz="2200" u="heavy" spc="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u="heavy" spc="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ны</a:t>
            </a:r>
            <a:r>
              <a:rPr sz="2200" u="heavy" spc="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u="heavy" spc="-229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u="heavy" spc="1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я</a:t>
            </a:r>
            <a:r>
              <a:rPr sz="2200" u="heavy" spc="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з</a:t>
            </a:r>
            <a:r>
              <a:rPr sz="2200" u="heavy" spc="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ы</a:t>
            </a:r>
            <a:r>
              <a:rPr sz="2200" u="heavy" spc="6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</a:t>
            </a:r>
            <a:r>
              <a:rPr sz="2200" u="heavy" spc="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</a:t>
            </a:r>
            <a:r>
              <a:rPr sz="2200" u="heavy" spc="-1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,</a:t>
            </a:r>
            <a:r>
              <a:rPr sz="2200" u="heavy" spc="-20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u="heavy" spc="5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u="heavy" spc="-2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u="heavy" spc="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т</a:t>
            </a:r>
            <a:r>
              <a:rPr sz="2200" u="heavy" spc="4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u="heavy" spc="6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</a:t>
            </a:r>
            <a:r>
              <a:rPr sz="2200" u="heavy" spc="10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ж</a:t>
            </a:r>
            <a:r>
              <a:rPr sz="2200" u="heavy" spc="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u="heavy" spc="-21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21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24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д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ог</a:t>
            </a:r>
            <a:r>
              <a:rPr sz="2200" b="1" u="heavy" spc="-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 </a:t>
            </a:r>
            <a:r>
              <a:rPr sz="2200" b="1" spc="-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б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10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ик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b="1" u="heavy" spc="-20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</a:t>
            </a:r>
            <a:r>
              <a:rPr sz="2200" b="1" u="heavy" spc="-2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3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(или</a:t>
            </a:r>
            <a:r>
              <a:rPr sz="2200" b="1" u="heavy" spc="-1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</a:t>
            </a:r>
            <a:r>
              <a:rPr sz="2200" b="1" u="heavy" spc="-1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б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ог</a:t>
            </a:r>
            <a:r>
              <a:rPr sz="2200" b="1" u="heavy" spc="-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20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2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</a:t>
            </a:r>
            <a:r>
              <a:rPr sz="2200" b="1" u="heavy" spc="-5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ос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оби</a:t>
            </a:r>
            <a:r>
              <a:rPr sz="2200" b="1" u="heavy" spc="-10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я</a:t>
            </a:r>
            <a:r>
              <a:rPr sz="2200" b="1" u="heavy" spc="-1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</a:t>
            </a:r>
            <a:r>
              <a:rPr sz="2200" b="1" u="heavy" spc="-1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3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1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ч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т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й</a:t>
            </a:r>
            <a:r>
              <a:rPr sz="2200" b="1" u="heavy" spc="-2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 </a:t>
            </a:r>
            <a:r>
              <a:rPr sz="2200" b="1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1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(или</a:t>
            </a:r>
            <a:r>
              <a:rPr sz="2200" b="1" u="heavy" spc="-20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</a:t>
            </a:r>
            <a:r>
              <a:rPr sz="2200" b="1" u="heavy" spc="-21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2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э</a:t>
            </a:r>
            <a:r>
              <a:rPr sz="2200" b="1" u="heavy" spc="-16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л</a:t>
            </a:r>
            <a:r>
              <a:rPr sz="2200" b="1" u="heavy" spc="-9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b="1" u="heavy" spc="-11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</a:t>
            </a:r>
            <a:r>
              <a:rPr sz="2200" b="1" u="heavy" spc="-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т</a:t>
            </a:r>
            <a:r>
              <a:rPr sz="2200" b="1" u="heavy" spc="-8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р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нн</a:t>
            </a:r>
            <a:r>
              <a:rPr sz="2200" b="1" u="heavy" spc="-7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</a:t>
            </a:r>
            <a:r>
              <a:rPr sz="2200" b="1" u="heavy" spc="-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й</a:t>
            </a:r>
            <a:r>
              <a:rPr sz="2200" b="1" u="heavy" spc="-19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15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фо</a:t>
            </a:r>
            <a:r>
              <a:rPr sz="2200" b="1" u="heavy" spc="-14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р</a:t>
            </a:r>
            <a:r>
              <a:rPr sz="2200" b="1" u="heavy" spc="-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</a:t>
            </a:r>
            <a:r>
              <a:rPr sz="2200" b="1" u="heavy" spc="-1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е</a:t>
            </a:r>
            <a:r>
              <a:rPr sz="2200" u="heavy" spc="-1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,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1870"/>
              </a:lnSpc>
            </a:pP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необ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одимого</a:t>
            </a:r>
            <a:r>
              <a:rPr sz="2200" spc="-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2200" spc="-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освоения</a:t>
            </a:r>
            <a:r>
              <a:rPr sz="2200" spc="-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1F487C"/>
                </a:solidFill>
                <a:latin typeface="Tahoma"/>
                <a:cs typeface="Tahoma"/>
              </a:rPr>
              <a:t>программы</a:t>
            </a:r>
            <a:r>
              <a:rPr sz="2200" spc="-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начального</a:t>
            </a:r>
            <a:endParaRPr sz="2200">
              <a:latin typeface="Tahoma"/>
              <a:cs typeface="Tahoma"/>
            </a:endParaRPr>
          </a:p>
          <a:p>
            <a:pPr marL="12700" marR="10160">
              <a:lnSpc>
                <a:spcPct val="80000"/>
              </a:lnSpc>
              <a:spcBef>
                <a:spcPts val="285"/>
              </a:spcBef>
            </a:pP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1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образования,</a:t>
            </a:r>
            <a:r>
              <a:rPr sz="2200" spc="1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u="heavy" spc="4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на</a:t>
            </a:r>
            <a:r>
              <a:rPr sz="2200" u="heavy" spc="13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u="heavy" spc="5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каждого</a:t>
            </a:r>
            <a:r>
              <a:rPr sz="2200" u="heavy" spc="114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u="heavy" spc="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обучающегося</a:t>
            </a:r>
            <a:r>
              <a:rPr sz="2200" u="heavy" spc="12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 </a:t>
            </a:r>
            <a:r>
              <a:rPr sz="2200" b="1" spc="-6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7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иным</a:t>
            </a:r>
            <a:r>
              <a:rPr sz="2200" b="1" spc="5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b="1" u="heavy" spc="-80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учебным</a:t>
            </a:r>
            <a:r>
              <a:rPr sz="2200" b="1" u="heavy" spc="-2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-45" dirty="0">
                <a:solidFill>
                  <a:srgbClr val="1F487C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предметам</a:t>
            </a:r>
            <a:r>
              <a:rPr sz="2200" b="1" spc="-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(дисциплинам,</a:t>
            </a:r>
            <a:r>
              <a:rPr sz="2200" spc="-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курсам)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065"/>
              </a:lnSpc>
              <a:tabLst>
                <a:tab pos="245745" algn="l"/>
                <a:tab pos="1762125" algn="l"/>
                <a:tab pos="2400935" algn="l"/>
                <a:tab pos="2729865" algn="l"/>
                <a:tab pos="4852670" algn="l"/>
                <a:tab pos="5772150" algn="l"/>
              </a:tabLst>
            </a:pP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,	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2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235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b="1" spc="-11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b="1" spc="-7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b="1" spc="-9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b="1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b="1" spc="-8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b="1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b="1" spc="-7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b="1" spc="-8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200" b="1" spc="-6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b="1" spc="-85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200" b="1" spc="-7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b="1" spc="-35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200" b="1" spc="-10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b="1" spc="-130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200" b="1" spc="-9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200" b="1" spc="-114" dirty="0">
                <a:solidFill>
                  <a:srgbClr val="1F487C"/>
                </a:solidFill>
                <a:latin typeface="Tahoma"/>
                <a:cs typeface="Tahoma"/>
              </a:rPr>
              <a:t>ную</a:t>
            </a:r>
            <a:r>
              <a:rPr sz="2200" b="1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b="1" spc="-12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200" b="1" spc="-5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b="1" spc="-6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b="1" spc="-35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200" b="1" spc="-8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200" b="1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еб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го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7342" y="8693277"/>
            <a:ext cx="2012314" cy="6223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386715">
              <a:lnSpc>
                <a:spcPct val="78200"/>
              </a:lnSpc>
              <a:spcBef>
                <a:spcPts val="670"/>
              </a:spcBef>
            </a:pP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гр</a:t>
            </a:r>
            <a:r>
              <a:rPr sz="2200" spc="13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145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200" spc="14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200" spc="13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, 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участниками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2758" y="8693277"/>
            <a:ext cx="2336800" cy="62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ts val="2350"/>
              </a:lnSpc>
              <a:spcBef>
                <a:spcPts val="95"/>
              </a:spcBef>
              <a:tabLst>
                <a:tab pos="710565" algn="l"/>
                <a:tab pos="1111250" algn="l"/>
                <a:tab pos="1499870" algn="l"/>
              </a:tabLst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так	</a:t>
            </a:r>
            <a:r>
              <a:rPr sz="2200" b="1" spc="-95" dirty="0">
                <a:solidFill>
                  <a:srgbClr val="1F487C"/>
                </a:solidFill>
                <a:latin typeface="Tahoma"/>
                <a:cs typeface="Tahoma"/>
              </a:rPr>
              <a:t>и	</a:t>
            </a:r>
            <a:r>
              <a:rPr sz="2200" b="1" spc="-80" dirty="0">
                <a:solidFill>
                  <a:srgbClr val="1F487C"/>
                </a:solidFill>
                <a:latin typeface="Tahoma"/>
                <a:cs typeface="Tahoma"/>
              </a:rPr>
              <a:t>в	часть,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50"/>
              </a:lnSpc>
            </a:pP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образовательны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582" y="8693277"/>
            <a:ext cx="2425065" cy="89661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5"/>
              </a:spcBef>
              <a:tabLst>
                <a:tab pos="1030605" algn="l"/>
              </a:tabLst>
            </a:pP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плана	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й  </a:t>
            </a:r>
            <a:r>
              <a:rPr sz="2200" b="1" spc="-90" dirty="0">
                <a:solidFill>
                  <a:srgbClr val="1F487C"/>
                </a:solidFill>
                <a:latin typeface="Tahoma"/>
                <a:cs typeface="Tahoma"/>
              </a:rPr>
              <a:t>формируемую </a:t>
            </a:r>
            <a:r>
              <a:rPr sz="2200" b="1" spc="-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отношений.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1959" y="2072639"/>
            <a:ext cx="9669780" cy="52324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8530">
              <a:lnSpc>
                <a:spcPct val="100000"/>
              </a:lnSpc>
              <a:spcBef>
                <a:spcPts val="295"/>
              </a:spcBef>
            </a:pPr>
            <a:r>
              <a:rPr sz="2800" b="1" spc="-220" dirty="0">
                <a:solidFill>
                  <a:srgbClr val="FFFFFF"/>
                </a:solidFill>
                <a:latin typeface="Tahoma"/>
                <a:cs typeface="Tahoma"/>
              </a:rPr>
              <a:t>ФПУ:</a:t>
            </a:r>
            <a:r>
              <a:rPr sz="28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95" dirty="0">
                <a:solidFill>
                  <a:srgbClr val="FFFFFF"/>
                </a:solidFill>
                <a:latin typeface="Tahoma"/>
                <a:cs typeface="Tahoma"/>
              </a:rPr>
              <a:t>КО</a:t>
            </a:r>
            <a:r>
              <a:rPr sz="2800" b="1" spc="-95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2800" b="1" spc="-9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800" b="1" spc="-95" dirty="0">
                <a:solidFill>
                  <a:srgbClr val="FFFFFF"/>
                </a:solidFill>
                <a:latin typeface="Cambria"/>
                <a:cs typeface="Cambria"/>
              </a:rPr>
              <a:t>ЛЕ</a:t>
            </a:r>
            <a:r>
              <a:rPr sz="2800" b="1" spc="-9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800" b="1" spc="-95" dirty="0">
                <a:solidFill>
                  <a:srgbClr val="FFFFFF"/>
                </a:solidFill>
                <a:latin typeface="Cambria"/>
                <a:cs typeface="Cambria"/>
              </a:rPr>
              <a:t>ТЫ</a:t>
            </a:r>
            <a:r>
              <a:rPr sz="28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15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800" b="1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800" b="1" spc="-75" dirty="0">
                <a:solidFill>
                  <a:srgbClr val="FFFFFF"/>
                </a:solidFill>
                <a:latin typeface="Cambria"/>
                <a:cs typeface="Cambria"/>
              </a:rPr>
              <a:t>ЧЕБ</a:t>
            </a:r>
            <a:r>
              <a:rPr sz="2800" b="1" spc="-7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800" b="1" spc="-75" dirty="0">
                <a:solidFill>
                  <a:srgbClr val="FFFFFF"/>
                </a:solidFill>
                <a:latin typeface="Cambria"/>
                <a:cs typeface="Cambria"/>
              </a:rPr>
              <a:t>ЫМ</a:t>
            </a:r>
            <a:r>
              <a:rPr sz="28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8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800" b="1" spc="-80" dirty="0">
                <a:solidFill>
                  <a:srgbClr val="FFFFFF"/>
                </a:solidFill>
                <a:latin typeface="Cambria"/>
                <a:cs typeface="Cambria"/>
              </a:rPr>
              <a:t>РЕ</a:t>
            </a:r>
            <a:r>
              <a:rPr sz="2800" b="1" spc="-8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800" b="1" spc="-80" dirty="0">
                <a:solidFill>
                  <a:srgbClr val="FFFFFF"/>
                </a:solidFill>
                <a:latin typeface="Cambria"/>
                <a:cs typeface="Cambria"/>
              </a:rPr>
              <a:t>МЕТАМ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Перечень учебников, допущенны</a:t>
            </a:r>
            <a:r>
              <a:rPr spc="-90" dirty="0">
                <a:latin typeface="Cambria"/>
                <a:cs typeface="Cambria"/>
              </a:rPr>
              <a:t>х</a:t>
            </a:r>
            <a:r>
              <a:rPr spc="-85" dirty="0">
                <a:latin typeface="Cambria"/>
                <a:cs typeface="Cambria"/>
              </a:rPr>
              <a:t> </a:t>
            </a:r>
            <a:r>
              <a:rPr spc="-75" dirty="0"/>
              <a:t>к </a:t>
            </a:r>
            <a:r>
              <a:rPr spc="-90" dirty="0"/>
              <a:t>использованию </a:t>
            </a:r>
            <a:r>
              <a:rPr spc="-95" dirty="0"/>
              <a:t>при </a:t>
            </a:r>
            <a:r>
              <a:rPr spc="-75" dirty="0"/>
              <a:t>реализации </a:t>
            </a:r>
            <a:r>
              <a:rPr spc="-70" dirty="0"/>
              <a:t> </a:t>
            </a:r>
            <a:r>
              <a:rPr spc="-60" dirty="0"/>
              <a:t>о</a:t>
            </a:r>
            <a:r>
              <a:rPr spc="-85" dirty="0"/>
              <a:t>б</a:t>
            </a:r>
            <a:r>
              <a:rPr spc="-110" dirty="0"/>
              <a:t>я</a:t>
            </a:r>
            <a:r>
              <a:rPr spc="-30" dirty="0"/>
              <a:t>з</a:t>
            </a:r>
            <a:r>
              <a:rPr spc="-60" dirty="0"/>
              <a:t>а</a:t>
            </a:r>
            <a:r>
              <a:rPr spc="-25" dirty="0"/>
              <a:t>т</a:t>
            </a:r>
            <a:r>
              <a:rPr spc="-80" dirty="0"/>
              <a:t>е</a:t>
            </a:r>
            <a:r>
              <a:rPr spc="-135" dirty="0"/>
              <a:t>л</a:t>
            </a:r>
            <a:r>
              <a:rPr spc="-85" dirty="0"/>
              <a:t>ь</a:t>
            </a:r>
            <a:r>
              <a:rPr spc="-105" dirty="0"/>
              <a:t>н</a:t>
            </a:r>
            <a:r>
              <a:rPr spc="-60" dirty="0"/>
              <a:t>о</a:t>
            </a:r>
            <a:r>
              <a:rPr spc="-85" dirty="0"/>
              <a:t>й</a:t>
            </a:r>
            <a:r>
              <a:rPr spc="-165" dirty="0"/>
              <a:t> </a:t>
            </a:r>
            <a:r>
              <a:rPr spc="-110" dirty="0"/>
              <a:t>ч</a:t>
            </a:r>
            <a:r>
              <a:rPr spc="-60" dirty="0"/>
              <a:t>а</a:t>
            </a:r>
            <a:r>
              <a:rPr spc="-50" dirty="0"/>
              <a:t>с</a:t>
            </a:r>
            <a:r>
              <a:rPr spc="-25" dirty="0"/>
              <a:t>т</a:t>
            </a:r>
            <a:r>
              <a:rPr spc="-85" dirty="0"/>
              <a:t>и</a:t>
            </a:r>
            <a:r>
              <a:rPr spc="-165" dirty="0"/>
              <a:t> </a:t>
            </a:r>
            <a:r>
              <a:rPr spc="-60" dirty="0"/>
              <a:t>о</a:t>
            </a:r>
            <a:r>
              <a:rPr spc="-50" dirty="0"/>
              <a:t>с</a:t>
            </a:r>
            <a:r>
              <a:rPr spc="-105" dirty="0"/>
              <a:t>н</a:t>
            </a:r>
            <a:r>
              <a:rPr spc="-60" dirty="0"/>
              <a:t>о</a:t>
            </a:r>
            <a:r>
              <a:rPr spc="-80" dirty="0"/>
              <a:t>в</a:t>
            </a:r>
            <a:r>
              <a:rPr spc="-105" dirty="0"/>
              <a:t>н</a:t>
            </a:r>
            <a:r>
              <a:rPr spc="-60" dirty="0"/>
              <a:t>о</a:t>
            </a:r>
            <a:r>
              <a:rPr spc="-85" dirty="0"/>
              <a:t>й</a:t>
            </a:r>
            <a:r>
              <a:rPr spc="-145" dirty="0"/>
              <a:t> </a:t>
            </a:r>
            <a:r>
              <a:rPr spc="-60" dirty="0"/>
              <a:t>о</a:t>
            </a:r>
            <a:r>
              <a:rPr spc="-85" dirty="0"/>
              <a:t>б</a:t>
            </a:r>
            <a:r>
              <a:rPr spc="-65" dirty="0"/>
              <a:t>р</a:t>
            </a:r>
            <a:r>
              <a:rPr spc="-60" dirty="0"/>
              <a:t>а</a:t>
            </a:r>
            <a:r>
              <a:rPr spc="-30" dirty="0"/>
              <a:t>з</a:t>
            </a:r>
            <a:r>
              <a:rPr spc="-60" dirty="0"/>
              <a:t>о</a:t>
            </a:r>
            <a:r>
              <a:rPr spc="-80" dirty="0"/>
              <a:t>в</a:t>
            </a:r>
            <a:r>
              <a:rPr spc="-60" dirty="0"/>
              <a:t>а</a:t>
            </a:r>
            <a:r>
              <a:rPr spc="-25" dirty="0"/>
              <a:t>т</a:t>
            </a:r>
            <a:r>
              <a:rPr spc="-80" dirty="0"/>
              <a:t>е</a:t>
            </a:r>
            <a:r>
              <a:rPr spc="-135" dirty="0"/>
              <a:t>л</a:t>
            </a:r>
            <a:r>
              <a:rPr spc="-85" dirty="0"/>
              <a:t>ь</a:t>
            </a:r>
            <a:r>
              <a:rPr spc="-105" dirty="0"/>
              <a:t>н</a:t>
            </a:r>
            <a:r>
              <a:rPr spc="-60" dirty="0"/>
              <a:t>о</a:t>
            </a:r>
            <a:r>
              <a:rPr spc="-85" dirty="0"/>
              <a:t>й</a:t>
            </a:r>
            <a:r>
              <a:rPr spc="114" dirty="0"/>
              <a:t> </a:t>
            </a:r>
            <a:r>
              <a:rPr spc="-120" dirty="0"/>
              <a:t>п</a:t>
            </a:r>
            <a:r>
              <a:rPr spc="-75" dirty="0"/>
              <a:t>р</a:t>
            </a:r>
            <a:r>
              <a:rPr spc="-70" dirty="0"/>
              <a:t>о</a:t>
            </a:r>
            <a:r>
              <a:rPr spc="-90" dirty="0"/>
              <a:t>г</a:t>
            </a:r>
            <a:r>
              <a:rPr spc="-75" dirty="0"/>
              <a:t>р</a:t>
            </a:r>
            <a:r>
              <a:rPr spc="-70" dirty="0"/>
              <a:t>а</a:t>
            </a:r>
            <a:r>
              <a:rPr spc="25" dirty="0"/>
              <a:t>мм</a:t>
            </a:r>
            <a:r>
              <a:rPr spc="-145" dirty="0"/>
              <a:t>ы</a:t>
            </a:r>
            <a:r>
              <a:rPr spc="-140" dirty="0"/>
              <a:t>,</a:t>
            </a:r>
            <a:r>
              <a:rPr spc="130" dirty="0"/>
              <a:t> </a:t>
            </a:r>
            <a:r>
              <a:rPr spc="-70" dirty="0"/>
              <a:t>в</a:t>
            </a:r>
            <a:r>
              <a:rPr spc="-180" dirty="0"/>
              <a:t> </a:t>
            </a:r>
            <a:r>
              <a:rPr spc="-25" dirty="0"/>
              <a:t>т</a:t>
            </a:r>
            <a:r>
              <a:rPr spc="-60" dirty="0"/>
              <a:t>о</a:t>
            </a:r>
            <a:r>
              <a:rPr spc="55" dirty="0"/>
              <a:t>м</a:t>
            </a:r>
            <a:r>
              <a:rPr spc="-170" dirty="0"/>
              <a:t> </a:t>
            </a:r>
            <a:r>
              <a:rPr spc="-85" dirty="0"/>
              <a:t>ч</a:t>
            </a:r>
            <a:r>
              <a:rPr spc="-75" dirty="0"/>
              <a:t>и</a:t>
            </a:r>
            <a:r>
              <a:rPr spc="-30" dirty="0"/>
              <a:t>с</a:t>
            </a:r>
            <a:r>
              <a:rPr spc="-114" dirty="0"/>
              <a:t>л</a:t>
            </a:r>
            <a:r>
              <a:rPr spc="-40" dirty="0"/>
              <a:t>е  </a:t>
            </a:r>
            <a:r>
              <a:rPr spc="-90" dirty="0"/>
              <a:t>учебников,</a:t>
            </a:r>
            <a:r>
              <a:rPr spc="-85" dirty="0"/>
              <a:t> </a:t>
            </a:r>
            <a:r>
              <a:rPr spc="-100" dirty="0"/>
              <a:t>обеспечивающи</a:t>
            </a:r>
            <a:r>
              <a:rPr spc="-100" dirty="0">
                <a:latin typeface="Cambria"/>
                <a:cs typeface="Cambria"/>
              </a:rPr>
              <a:t>х</a:t>
            </a:r>
            <a:r>
              <a:rPr spc="-95" dirty="0">
                <a:latin typeface="Cambria"/>
                <a:cs typeface="Cambria"/>
              </a:rPr>
              <a:t> </a:t>
            </a:r>
            <a:r>
              <a:rPr spc="-65" dirty="0"/>
              <a:t>учет </a:t>
            </a:r>
            <a:r>
              <a:rPr spc="-85" dirty="0"/>
              <a:t>региональны</a:t>
            </a:r>
            <a:r>
              <a:rPr spc="-85" dirty="0">
                <a:latin typeface="Cambria"/>
                <a:cs typeface="Cambria"/>
              </a:rPr>
              <a:t>х</a:t>
            </a:r>
            <a:r>
              <a:rPr spc="-80" dirty="0">
                <a:latin typeface="Cambria"/>
                <a:cs typeface="Cambria"/>
              </a:rPr>
              <a:t> </a:t>
            </a:r>
            <a:r>
              <a:rPr spc="-85" dirty="0"/>
              <a:t>и </a:t>
            </a:r>
            <a:r>
              <a:rPr spc="-65" dirty="0">
                <a:latin typeface="Cambria"/>
                <a:cs typeface="Cambria"/>
              </a:rPr>
              <a:t>э</a:t>
            </a:r>
            <a:r>
              <a:rPr spc="-65" dirty="0"/>
              <a:t>тнокультурны</a:t>
            </a:r>
            <a:r>
              <a:rPr spc="-65" dirty="0">
                <a:latin typeface="Cambria"/>
                <a:cs typeface="Cambria"/>
              </a:rPr>
              <a:t>х </a:t>
            </a:r>
            <a:r>
              <a:rPr spc="-60" dirty="0">
                <a:latin typeface="Cambria"/>
                <a:cs typeface="Cambria"/>
              </a:rPr>
              <a:t> </a:t>
            </a:r>
            <a:r>
              <a:rPr spc="-80" dirty="0"/>
              <a:t>особенностей </a:t>
            </a:r>
            <a:r>
              <a:rPr spc="-65" dirty="0"/>
              <a:t>суб</a:t>
            </a:r>
            <a:r>
              <a:rPr spc="-65" dirty="0">
                <a:latin typeface="Cambria"/>
                <a:cs typeface="Cambria"/>
              </a:rPr>
              <a:t>ъ</a:t>
            </a:r>
            <a:r>
              <a:rPr spc="-65" dirty="0"/>
              <a:t>ектов </a:t>
            </a:r>
            <a:r>
              <a:rPr spc="-80" dirty="0">
                <a:latin typeface="Cambria"/>
                <a:cs typeface="Cambria"/>
              </a:rPr>
              <a:t>Р</a:t>
            </a:r>
            <a:r>
              <a:rPr spc="-80" dirty="0"/>
              <a:t>оссийской Федерации, </a:t>
            </a:r>
            <a:r>
              <a:rPr spc="-85" dirty="0"/>
              <a:t>реализацию </a:t>
            </a:r>
            <a:r>
              <a:rPr spc="-75" dirty="0"/>
              <a:t>прав </a:t>
            </a:r>
            <a:r>
              <a:rPr spc="-80" dirty="0"/>
              <a:t>граждан </a:t>
            </a:r>
            <a:r>
              <a:rPr spc="-575" dirty="0"/>
              <a:t> </a:t>
            </a:r>
            <a:r>
              <a:rPr spc="-90" dirty="0"/>
              <a:t>н</a:t>
            </a:r>
            <a:r>
              <a:rPr spc="-65" dirty="0"/>
              <a:t>а</a:t>
            </a:r>
            <a:r>
              <a:rPr spc="-105" dirty="0"/>
              <a:t> </a:t>
            </a:r>
            <a:r>
              <a:rPr spc="-120" dirty="0"/>
              <a:t>п</a:t>
            </a:r>
            <a:r>
              <a:rPr spc="-70" dirty="0"/>
              <a:t>о</a:t>
            </a:r>
            <a:r>
              <a:rPr spc="-150" dirty="0"/>
              <a:t>л</a:t>
            </a:r>
            <a:r>
              <a:rPr spc="-40" dirty="0"/>
              <a:t>у</a:t>
            </a:r>
            <a:r>
              <a:rPr spc="-120" dirty="0"/>
              <a:t>ч</a:t>
            </a:r>
            <a:r>
              <a:rPr spc="-90" dirty="0"/>
              <a:t>е</a:t>
            </a:r>
            <a:r>
              <a:rPr spc="-114" dirty="0"/>
              <a:t>н</a:t>
            </a:r>
            <a:r>
              <a:rPr spc="-110" dirty="0"/>
              <a:t>и</a:t>
            </a:r>
            <a:r>
              <a:rPr spc="-60" dirty="0"/>
              <a:t>е</a:t>
            </a:r>
            <a:r>
              <a:rPr spc="-80" dirty="0"/>
              <a:t> </a:t>
            </a:r>
            <a:r>
              <a:rPr spc="-60" dirty="0"/>
              <a:t>о</a:t>
            </a:r>
            <a:r>
              <a:rPr spc="-85" dirty="0"/>
              <a:t>б</a:t>
            </a:r>
            <a:r>
              <a:rPr spc="-65" dirty="0"/>
              <a:t>р</a:t>
            </a:r>
            <a:r>
              <a:rPr spc="-60" dirty="0"/>
              <a:t>а</a:t>
            </a:r>
            <a:r>
              <a:rPr spc="-30" dirty="0"/>
              <a:t>з</a:t>
            </a:r>
            <a:r>
              <a:rPr spc="-60" dirty="0"/>
              <a:t>о</a:t>
            </a:r>
            <a:r>
              <a:rPr spc="-80" dirty="0"/>
              <a:t>в</a:t>
            </a:r>
            <a:r>
              <a:rPr spc="-60" dirty="0"/>
              <a:t>а</a:t>
            </a:r>
            <a:r>
              <a:rPr spc="-105" dirty="0"/>
              <a:t>н</a:t>
            </a:r>
            <a:r>
              <a:rPr spc="-95" dirty="0"/>
              <a:t>и</a:t>
            </a:r>
            <a:r>
              <a:rPr spc="-90" dirty="0"/>
              <a:t>я</a:t>
            </a:r>
            <a:r>
              <a:rPr spc="-75" dirty="0"/>
              <a:t> </a:t>
            </a:r>
            <a:r>
              <a:rPr spc="-90" dirty="0"/>
              <a:t>н</a:t>
            </a:r>
            <a:r>
              <a:rPr spc="-65" dirty="0"/>
              <a:t>а</a:t>
            </a:r>
            <a:r>
              <a:rPr spc="-105" dirty="0"/>
              <a:t> </a:t>
            </a:r>
            <a:r>
              <a:rPr spc="-65" dirty="0"/>
              <a:t>р</a:t>
            </a:r>
            <a:r>
              <a:rPr spc="-60" dirty="0"/>
              <a:t>о</a:t>
            </a:r>
            <a:r>
              <a:rPr spc="-50" dirty="0"/>
              <a:t>д</a:t>
            </a:r>
            <a:r>
              <a:rPr spc="-105" dirty="0"/>
              <a:t>н</a:t>
            </a:r>
            <a:r>
              <a:rPr spc="-60" dirty="0"/>
              <a:t>о</a:t>
            </a:r>
            <a:r>
              <a:rPr spc="55" dirty="0"/>
              <a:t>м</a:t>
            </a:r>
            <a:r>
              <a:rPr spc="-110" dirty="0"/>
              <a:t> я</a:t>
            </a:r>
            <a:r>
              <a:rPr spc="-30" dirty="0"/>
              <a:t>з</a:t>
            </a:r>
            <a:r>
              <a:rPr spc="-135" dirty="0"/>
              <a:t>ы</a:t>
            </a:r>
            <a:r>
              <a:rPr spc="-95" dirty="0"/>
              <a:t>к</a:t>
            </a:r>
            <a:r>
              <a:rPr spc="-60" dirty="0"/>
              <a:t>е</a:t>
            </a:r>
            <a:r>
              <a:rPr spc="-125" dirty="0"/>
              <a:t> </a:t>
            </a:r>
            <a:r>
              <a:rPr spc="-70" dirty="0"/>
              <a:t>и</a:t>
            </a:r>
            <a:r>
              <a:rPr spc="-45" dirty="0"/>
              <a:t>з</a:t>
            </a:r>
            <a:r>
              <a:rPr spc="-110" dirty="0"/>
              <a:t> ч</a:t>
            </a:r>
            <a:r>
              <a:rPr spc="-95" dirty="0"/>
              <a:t>и</a:t>
            </a:r>
            <a:r>
              <a:rPr spc="-50" dirty="0"/>
              <a:t>с</a:t>
            </a:r>
            <a:r>
              <a:rPr spc="-135" dirty="0"/>
              <a:t>л</a:t>
            </a:r>
            <a:r>
              <a:rPr spc="-50" dirty="0"/>
              <a:t>а</a:t>
            </a:r>
            <a:r>
              <a:rPr spc="-120" dirty="0"/>
              <a:t> </a:t>
            </a:r>
            <a:r>
              <a:rPr spc="-105" dirty="0"/>
              <a:t>я</a:t>
            </a:r>
            <a:r>
              <a:rPr spc="-30" dirty="0"/>
              <a:t>з</a:t>
            </a:r>
            <a:r>
              <a:rPr spc="-114" dirty="0"/>
              <a:t>ы</a:t>
            </a:r>
            <a:r>
              <a:rPr spc="-105" dirty="0"/>
              <a:t>к</a:t>
            </a:r>
            <a:r>
              <a:rPr spc="-60" dirty="0"/>
              <a:t>ов</a:t>
            </a:r>
            <a:r>
              <a:rPr spc="-15" dirty="0"/>
              <a:t> </a:t>
            </a:r>
            <a:r>
              <a:rPr spc="-105" dirty="0"/>
              <a:t>н</a:t>
            </a:r>
            <a:r>
              <a:rPr spc="-60" dirty="0"/>
              <a:t>а</a:t>
            </a:r>
            <a:r>
              <a:rPr spc="-65" dirty="0"/>
              <a:t>р</a:t>
            </a:r>
            <a:r>
              <a:rPr spc="-60" dirty="0"/>
              <a:t>о</a:t>
            </a:r>
            <a:r>
              <a:rPr spc="-50" dirty="0"/>
              <a:t>д</a:t>
            </a:r>
            <a:r>
              <a:rPr spc="-60" dirty="0"/>
              <a:t>о</a:t>
            </a:r>
            <a:r>
              <a:rPr spc="-45" dirty="0"/>
              <a:t>в  </a:t>
            </a:r>
            <a:r>
              <a:rPr spc="-80" dirty="0">
                <a:latin typeface="Cambria"/>
                <a:cs typeface="Cambria"/>
              </a:rPr>
              <a:t>Р</a:t>
            </a:r>
            <a:r>
              <a:rPr spc="-80" dirty="0"/>
              <a:t>оссийской Федерации, </a:t>
            </a:r>
            <a:r>
              <a:rPr spc="-85" dirty="0"/>
              <a:t>изучение </a:t>
            </a:r>
            <a:r>
              <a:rPr spc="-65" dirty="0"/>
              <a:t>родного </a:t>
            </a:r>
            <a:r>
              <a:rPr spc="-85" dirty="0"/>
              <a:t>языка </a:t>
            </a:r>
            <a:r>
              <a:rPr spc="-60" dirty="0"/>
              <a:t>из </a:t>
            </a:r>
            <a:r>
              <a:rPr spc="-90" dirty="0"/>
              <a:t>числа </a:t>
            </a:r>
            <a:r>
              <a:rPr spc="-85" dirty="0"/>
              <a:t>языков </a:t>
            </a:r>
            <a:r>
              <a:rPr spc="-65" dirty="0"/>
              <a:t>народов </a:t>
            </a:r>
            <a:r>
              <a:rPr spc="-60" dirty="0"/>
              <a:t> </a:t>
            </a:r>
            <a:r>
              <a:rPr spc="-20" dirty="0">
                <a:latin typeface="Cambria"/>
                <a:cs typeface="Cambria"/>
              </a:rPr>
              <a:t>Р</a:t>
            </a:r>
            <a:r>
              <a:rPr spc="-60" dirty="0"/>
              <a:t>о</a:t>
            </a:r>
            <a:r>
              <a:rPr spc="-55" dirty="0"/>
              <a:t>сс</a:t>
            </a:r>
            <a:r>
              <a:rPr spc="-95" dirty="0"/>
              <a:t>ий</a:t>
            </a:r>
            <a:r>
              <a:rPr spc="-55" dirty="0"/>
              <a:t>с</a:t>
            </a:r>
            <a:r>
              <a:rPr spc="-95" dirty="0"/>
              <a:t>к</a:t>
            </a:r>
            <a:r>
              <a:rPr spc="-60" dirty="0"/>
              <a:t>о</a:t>
            </a:r>
            <a:r>
              <a:rPr spc="-80" dirty="0"/>
              <a:t>й</a:t>
            </a:r>
            <a:r>
              <a:rPr spc="-130" dirty="0"/>
              <a:t> </a:t>
            </a:r>
            <a:r>
              <a:rPr spc="-65" dirty="0"/>
              <a:t>Ф</a:t>
            </a:r>
            <a:r>
              <a:rPr spc="-75" dirty="0"/>
              <a:t>е</a:t>
            </a:r>
            <a:r>
              <a:rPr spc="-50" dirty="0"/>
              <a:t>д</a:t>
            </a:r>
            <a:r>
              <a:rPr spc="-75" dirty="0"/>
              <a:t>е</a:t>
            </a:r>
            <a:r>
              <a:rPr spc="-60" dirty="0"/>
              <a:t>ра</a:t>
            </a:r>
            <a:r>
              <a:rPr spc="-65" dirty="0"/>
              <a:t>ц</a:t>
            </a:r>
            <a:r>
              <a:rPr spc="-95" dirty="0"/>
              <a:t>и</a:t>
            </a:r>
            <a:r>
              <a:rPr spc="-80" dirty="0"/>
              <a:t>и</a:t>
            </a:r>
            <a:r>
              <a:rPr spc="-140" dirty="0"/>
              <a:t> </a:t>
            </a:r>
            <a:r>
              <a:rPr spc="-80" dirty="0"/>
              <a:t>и</a:t>
            </a:r>
            <a:r>
              <a:rPr spc="-165" dirty="0"/>
              <a:t> </a:t>
            </a:r>
            <a:r>
              <a:rPr spc="-135" dirty="0"/>
              <a:t>л</a:t>
            </a:r>
            <a:r>
              <a:rPr spc="-95" dirty="0"/>
              <a:t>и</a:t>
            </a:r>
            <a:r>
              <a:rPr spc="-25" dirty="0"/>
              <a:t>т</a:t>
            </a:r>
            <a:r>
              <a:rPr spc="-75" dirty="0"/>
              <a:t>е</a:t>
            </a:r>
            <a:r>
              <a:rPr spc="-60" dirty="0"/>
              <a:t>ра</a:t>
            </a:r>
            <a:r>
              <a:rPr spc="-25" dirty="0"/>
              <a:t>ту</a:t>
            </a:r>
            <a:r>
              <a:rPr spc="-60" dirty="0"/>
              <a:t>р</a:t>
            </a:r>
            <a:r>
              <a:rPr spc="-125" dirty="0"/>
              <a:t>ы</a:t>
            </a:r>
            <a:r>
              <a:rPr spc="-140" dirty="0"/>
              <a:t> </a:t>
            </a:r>
            <a:r>
              <a:rPr spc="-100" dirty="0"/>
              <a:t>н</a:t>
            </a:r>
            <a:r>
              <a:rPr spc="-60" dirty="0"/>
              <a:t>аро</a:t>
            </a:r>
            <a:r>
              <a:rPr spc="-50" dirty="0"/>
              <a:t>д</a:t>
            </a:r>
            <a:r>
              <a:rPr spc="-60" dirty="0"/>
              <a:t>о</a:t>
            </a:r>
            <a:r>
              <a:rPr spc="-65" dirty="0"/>
              <a:t>в</a:t>
            </a:r>
            <a:r>
              <a:rPr spc="-120" dirty="0"/>
              <a:t> </a:t>
            </a:r>
            <a:r>
              <a:rPr spc="-20" dirty="0">
                <a:latin typeface="Cambria"/>
                <a:cs typeface="Cambria"/>
              </a:rPr>
              <a:t>Р</a:t>
            </a:r>
            <a:r>
              <a:rPr spc="-60" dirty="0"/>
              <a:t>о</a:t>
            </a:r>
            <a:r>
              <a:rPr spc="-55" dirty="0"/>
              <a:t>сс</a:t>
            </a:r>
            <a:r>
              <a:rPr spc="-95" dirty="0"/>
              <a:t>и</a:t>
            </a:r>
            <a:r>
              <a:rPr spc="-80" dirty="0"/>
              <a:t>и</a:t>
            </a:r>
            <a:r>
              <a:rPr spc="-105" dirty="0"/>
              <a:t> </a:t>
            </a:r>
            <a:r>
              <a:rPr spc="-85" dirty="0"/>
              <a:t>н</a:t>
            </a:r>
            <a:r>
              <a:rPr spc="-65" dirty="0"/>
              <a:t>а</a:t>
            </a:r>
            <a:r>
              <a:rPr spc="-140" dirty="0"/>
              <a:t> </a:t>
            </a:r>
            <a:r>
              <a:rPr spc="-60" dirty="0"/>
              <a:t>ро</a:t>
            </a:r>
            <a:r>
              <a:rPr spc="-50" dirty="0"/>
              <a:t>д</a:t>
            </a:r>
            <a:r>
              <a:rPr spc="-100" dirty="0"/>
              <a:t>н</a:t>
            </a:r>
            <a:r>
              <a:rPr spc="-60" dirty="0"/>
              <a:t>о</a:t>
            </a:r>
            <a:r>
              <a:rPr spc="60" dirty="0"/>
              <a:t>м</a:t>
            </a:r>
            <a:r>
              <a:rPr spc="-135" dirty="0"/>
              <a:t> </a:t>
            </a:r>
            <a:r>
              <a:rPr spc="-110" dirty="0"/>
              <a:t>я</a:t>
            </a:r>
            <a:r>
              <a:rPr spc="-35" dirty="0"/>
              <a:t>з</a:t>
            </a:r>
            <a:r>
              <a:rPr spc="-135" dirty="0"/>
              <a:t>ы</a:t>
            </a:r>
            <a:r>
              <a:rPr spc="-95" dirty="0"/>
              <a:t>к</a:t>
            </a:r>
            <a:r>
              <a:rPr spc="-55" dirty="0"/>
              <a:t>е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72806" y="4772533"/>
          <a:ext cx="9265920" cy="4430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6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98700">
                <a:tc>
                  <a:txBody>
                    <a:bodyPr/>
                    <a:lstStyle/>
                    <a:p>
                      <a:pPr marL="127000">
                        <a:lnSpc>
                          <a:spcPts val="2280"/>
                        </a:lnSpc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b="1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комплект: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7000" marR="298132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2400" spc="-9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язык,</a:t>
                      </a:r>
                      <a:r>
                        <a:rPr sz="24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2400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чтение,</a:t>
                      </a:r>
                      <a:r>
                        <a:rPr sz="24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Испанский </a:t>
                      </a:r>
                      <a:r>
                        <a:rPr sz="2400" spc="-5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язык,</a:t>
                      </a:r>
                      <a:r>
                        <a:rPr sz="24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Китайский</a:t>
                      </a:r>
                      <a:r>
                        <a:rPr sz="24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язык,</a:t>
                      </a:r>
                      <a:r>
                        <a:rPr sz="24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Математика,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7000" marR="119380">
                        <a:lnSpc>
                          <a:spcPct val="100000"/>
                        </a:lnSpc>
                        <a:tabLst>
                          <a:tab pos="4310380" algn="l"/>
                        </a:tabLst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2400" spc="-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искусство,</a:t>
                      </a:r>
                      <a:r>
                        <a:rPr sz="2400" spc="-7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Музыка,</a:t>
                      </a:r>
                      <a:r>
                        <a:rPr sz="24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2400" spc="29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мир,</a:t>
                      </a:r>
                      <a:r>
                        <a:rPr sz="24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Технология, </a:t>
                      </a:r>
                      <a:r>
                        <a:rPr sz="2400" spc="-5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религиозных</a:t>
                      </a:r>
                      <a:r>
                        <a:rPr sz="2400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культур</a:t>
                      </a:r>
                      <a:r>
                        <a:rPr sz="2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	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светской</a:t>
                      </a:r>
                      <a:r>
                        <a:rPr sz="2400" spc="-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этики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2202">
                <a:tc>
                  <a:txBody>
                    <a:bodyPr/>
                    <a:lstStyle/>
                    <a:p>
                      <a:pPr marL="147955">
                        <a:lnSpc>
                          <a:spcPts val="2520"/>
                        </a:lnSpc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2-3</a:t>
                      </a:r>
                      <a:r>
                        <a:rPr sz="2400" b="1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комплекта: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47955" marR="2214245">
                        <a:lnSpc>
                          <a:spcPct val="100000"/>
                        </a:lnSpc>
                        <a:tabLst>
                          <a:tab pos="2494915" algn="l"/>
                          <a:tab pos="4650105" algn="l"/>
                        </a:tabLst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Английский</a:t>
                      </a:r>
                      <a:r>
                        <a:rPr sz="2400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	Немецкий</a:t>
                      </a:r>
                      <a:r>
                        <a:rPr sz="2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	Французский</a:t>
                      </a:r>
                      <a:r>
                        <a:rPr sz="2400" spc="-114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2400" spc="-5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24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культура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2400" spc="-8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язык: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24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комплект</a:t>
                      </a:r>
                      <a:r>
                        <a:rPr sz="2400" spc="-1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24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языкам;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2400" spc="-8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чтение</a:t>
                      </a:r>
                      <a:r>
                        <a:rPr sz="2400" spc="2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родном</a:t>
                      </a:r>
                      <a:r>
                        <a:rPr sz="2400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языке: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24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комплектов</a:t>
                      </a:r>
                      <a:r>
                        <a:rPr sz="2400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24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языкам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8028431" y="4253865"/>
            <a:ext cx="10049510" cy="6033135"/>
            <a:chOff x="8028431" y="4253865"/>
            <a:chExt cx="10049510" cy="6033135"/>
          </a:xfrm>
        </p:grpSpPr>
        <p:sp>
          <p:nvSpPr>
            <p:cNvPr id="10" name="object 10"/>
            <p:cNvSpPr/>
            <p:nvPr/>
          </p:nvSpPr>
          <p:spPr>
            <a:xfrm>
              <a:off x="18072988" y="4253865"/>
              <a:ext cx="0" cy="5694680"/>
            </a:xfrm>
            <a:custGeom>
              <a:avLst/>
              <a:gdLst/>
              <a:ahLst/>
              <a:cxnLst/>
              <a:rect l="l" t="t" r="r" b="b"/>
              <a:pathLst>
                <a:path h="5694680">
                  <a:moveTo>
                    <a:pt x="0" y="0"/>
                  </a:moveTo>
                  <a:lnTo>
                    <a:pt x="0" y="5694451"/>
                  </a:lnTo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8431" y="9256775"/>
              <a:ext cx="10049383" cy="103022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941167" y="9314319"/>
              <a:ext cx="410845" cy="433705"/>
            </a:xfrm>
            <a:custGeom>
              <a:avLst/>
              <a:gdLst/>
              <a:ahLst/>
              <a:cxnLst/>
              <a:rect l="l" t="t" r="r" b="b"/>
              <a:pathLst>
                <a:path w="410844" h="433704">
                  <a:moveTo>
                    <a:pt x="308610" y="304050"/>
                  </a:moveTo>
                  <a:lnTo>
                    <a:pt x="146431" y="120396"/>
                  </a:lnTo>
                  <a:lnTo>
                    <a:pt x="108585" y="153784"/>
                  </a:lnTo>
                  <a:lnTo>
                    <a:pt x="105664" y="156362"/>
                  </a:lnTo>
                  <a:lnTo>
                    <a:pt x="38608" y="215595"/>
                  </a:lnTo>
                  <a:lnTo>
                    <a:pt x="0" y="249682"/>
                  </a:lnTo>
                  <a:lnTo>
                    <a:pt x="162179" y="433324"/>
                  </a:lnTo>
                  <a:lnTo>
                    <a:pt x="202946" y="397370"/>
                  </a:lnTo>
                  <a:lnTo>
                    <a:pt x="67564" y="244068"/>
                  </a:lnTo>
                  <a:lnTo>
                    <a:pt x="65887" y="242189"/>
                  </a:lnTo>
                  <a:lnTo>
                    <a:pt x="98171" y="213715"/>
                  </a:lnTo>
                  <a:lnTo>
                    <a:pt x="130860" y="184899"/>
                  </a:lnTo>
                  <a:lnTo>
                    <a:pt x="267843" y="340017"/>
                  </a:lnTo>
                  <a:lnTo>
                    <a:pt x="308610" y="304050"/>
                  </a:lnTo>
                  <a:close/>
                </a:path>
                <a:path w="410844" h="433704">
                  <a:moveTo>
                    <a:pt x="410464" y="214058"/>
                  </a:moveTo>
                  <a:lnTo>
                    <a:pt x="408152" y="211416"/>
                  </a:lnTo>
                  <a:lnTo>
                    <a:pt x="402971" y="205486"/>
                  </a:lnTo>
                  <a:lnTo>
                    <a:pt x="398399" y="208229"/>
                  </a:lnTo>
                  <a:lnTo>
                    <a:pt x="394843" y="209956"/>
                  </a:lnTo>
                  <a:lnTo>
                    <a:pt x="389382" y="211340"/>
                  </a:lnTo>
                  <a:lnTo>
                    <a:pt x="386969" y="211416"/>
                  </a:lnTo>
                  <a:lnTo>
                    <a:pt x="382397" y="210312"/>
                  </a:lnTo>
                  <a:lnTo>
                    <a:pt x="379984" y="209042"/>
                  </a:lnTo>
                  <a:lnTo>
                    <a:pt x="374904" y="205041"/>
                  </a:lnTo>
                  <a:lnTo>
                    <a:pt x="371094" y="201180"/>
                  </a:lnTo>
                  <a:lnTo>
                    <a:pt x="366141" y="195465"/>
                  </a:lnTo>
                  <a:lnTo>
                    <a:pt x="329438" y="153873"/>
                  </a:lnTo>
                  <a:lnTo>
                    <a:pt x="333908" y="150304"/>
                  </a:lnTo>
                  <a:lnTo>
                    <a:pt x="338924" y="146151"/>
                  </a:lnTo>
                  <a:lnTo>
                    <a:pt x="344474" y="141427"/>
                  </a:lnTo>
                  <a:lnTo>
                    <a:pt x="347027" y="139192"/>
                  </a:lnTo>
                  <a:lnTo>
                    <a:pt x="350520" y="136144"/>
                  </a:lnTo>
                  <a:lnTo>
                    <a:pt x="375907" y="107149"/>
                  </a:lnTo>
                  <a:lnTo>
                    <a:pt x="387299" y="68275"/>
                  </a:lnTo>
                  <a:lnTo>
                    <a:pt x="386334" y="58521"/>
                  </a:lnTo>
                  <a:lnTo>
                    <a:pt x="367411" y="21729"/>
                  </a:lnTo>
                  <a:lnTo>
                    <a:pt x="348234" y="6324"/>
                  </a:lnTo>
                  <a:lnTo>
                    <a:pt x="348234" y="93116"/>
                  </a:lnTo>
                  <a:lnTo>
                    <a:pt x="347853" y="100380"/>
                  </a:lnTo>
                  <a:lnTo>
                    <a:pt x="316357" y="139192"/>
                  </a:lnTo>
                  <a:lnTo>
                    <a:pt x="284022" y="102527"/>
                  </a:lnTo>
                  <a:lnTo>
                    <a:pt x="251841" y="66014"/>
                  </a:lnTo>
                  <a:lnTo>
                    <a:pt x="254889" y="62941"/>
                  </a:lnTo>
                  <a:lnTo>
                    <a:pt x="265557" y="53365"/>
                  </a:lnTo>
                  <a:lnTo>
                    <a:pt x="273050" y="46786"/>
                  </a:lnTo>
                  <a:lnTo>
                    <a:pt x="280162" y="42519"/>
                  </a:lnTo>
                  <a:lnTo>
                    <a:pt x="293624" y="38608"/>
                  </a:lnTo>
                  <a:lnTo>
                    <a:pt x="300609" y="39204"/>
                  </a:lnTo>
                  <a:lnTo>
                    <a:pt x="335978" y="67271"/>
                  </a:lnTo>
                  <a:lnTo>
                    <a:pt x="348234" y="93116"/>
                  </a:lnTo>
                  <a:lnTo>
                    <a:pt x="348234" y="6324"/>
                  </a:lnTo>
                  <a:lnTo>
                    <a:pt x="344563" y="4089"/>
                  </a:lnTo>
                  <a:lnTo>
                    <a:pt x="332168" y="355"/>
                  </a:lnTo>
                  <a:lnTo>
                    <a:pt x="319151" y="0"/>
                  </a:lnTo>
                  <a:lnTo>
                    <a:pt x="305358" y="2997"/>
                  </a:lnTo>
                  <a:lnTo>
                    <a:pt x="290830" y="9283"/>
                  </a:lnTo>
                  <a:lnTo>
                    <a:pt x="275526" y="18859"/>
                  </a:lnTo>
                  <a:lnTo>
                    <a:pt x="259461" y="31724"/>
                  </a:lnTo>
                  <a:lnTo>
                    <a:pt x="183896" y="98412"/>
                  </a:lnTo>
                  <a:lnTo>
                    <a:pt x="191516" y="106984"/>
                  </a:lnTo>
                  <a:lnTo>
                    <a:pt x="195580" y="104952"/>
                  </a:lnTo>
                  <a:lnTo>
                    <a:pt x="199072" y="103632"/>
                  </a:lnTo>
                  <a:lnTo>
                    <a:pt x="204597" y="102527"/>
                  </a:lnTo>
                  <a:lnTo>
                    <a:pt x="207264" y="102704"/>
                  </a:lnTo>
                  <a:lnTo>
                    <a:pt x="209702" y="103644"/>
                  </a:lnTo>
                  <a:lnTo>
                    <a:pt x="212217" y="104559"/>
                  </a:lnTo>
                  <a:lnTo>
                    <a:pt x="329438" y="235064"/>
                  </a:lnTo>
                  <a:lnTo>
                    <a:pt x="339344" y="252476"/>
                  </a:lnTo>
                  <a:lnTo>
                    <a:pt x="339090" y="255079"/>
                  </a:lnTo>
                  <a:lnTo>
                    <a:pt x="338201" y="257721"/>
                  </a:lnTo>
                  <a:lnTo>
                    <a:pt x="337185" y="260362"/>
                  </a:lnTo>
                  <a:lnTo>
                    <a:pt x="335407" y="263537"/>
                  </a:lnTo>
                  <a:lnTo>
                    <a:pt x="332994" y="267233"/>
                  </a:lnTo>
                  <a:lnTo>
                    <a:pt x="340614" y="275805"/>
                  </a:lnTo>
                  <a:lnTo>
                    <a:pt x="410464" y="214058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9891" y="2075688"/>
            <a:ext cx="7044055" cy="95440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7465" rIns="0" bIns="0" rtlCol="0">
            <a:spAutoFit/>
          </a:bodyPr>
          <a:lstStyle/>
          <a:p>
            <a:pPr marL="1158875" marR="474345" indent="-680085">
              <a:lnSpc>
                <a:spcPct val="100000"/>
              </a:lnSpc>
              <a:spcBef>
                <a:spcPts val="295"/>
              </a:spcBef>
            </a:pP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800" b="1" spc="-100" dirty="0">
                <a:solidFill>
                  <a:srgbClr val="FFFFFF"/>
                </a:solidFill>
                <a:latin typeface="Cambria"/>
                <a:cs typeface="Cambria"/>
              </a:rPr>
              <a:t>ЧЕБ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НО-</a:t>
            </a:r>
            <a:r>
              <a:rPr sz="2800" b="1" spc="-100" dirty="0">
                <a:solidFill>
                  <a:srgbClr val="FFFFFF"/>
                </a:solidFill>
                <a:latin typeface="Cambria"/>
                <a:cs typeface="Cambria"/>
              </a:rPr>
              <a:t>МЕТ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ОДИ</a:t>
            </a:r>
            <a:r>
              <a:rPr sz="2800" b="1" spc="-100" dirty="0">
                <a:solidFill>
                  <a:srgbClr val="FFFFFF"/>
                </a:solidFill>
                <a:latin typeface="Cambria"/>
                <a:cs typeface="Cambria"/>
              </a:rPr>
              <a:t>ЧЕ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СКИ</a:t>
            </a:r>
            <a:r>
              <a:rPr sz="2800" b="1" spc="-100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28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25" dirty="0">
                <a:solidFill>
                  <a:srgbClr val="FFFFFF"/>
                </a:solidFill>
                <a:latin typeface="Tahoma"/>
                <a:cs typeface="Tahoma"/>
              </a:rPr>
              <a:t>УС</a:t>
            </a:r>
            <a:r>
              <a:rPr sz="2800" b="1" spc="-125" dirty="0">
                <a:solidFill>
                  <a:srgbClr val="FFFFFF"/>
                </a:solidFill>
                <a:latin typeface="Cambria"/>
                <a:cs typeface="Cambria"/>
              </a:rPr>
              <a:t>Л</a:t>
            </a:r>
            <a:r>
              <a:rPr sz="2800" b="1" spc="-1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800" b="1" spc="-125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800" b="1" spc="-125" dirty="0">
                <a:solidFill>
                  <a:srgbClr val="FFFFFF"/>
                </a:solidFill>
                <a:latin typeface="Cambria"/>
                <a:cs typeface="Cambria"/>
              </a:rPr>
              <a:t>Я </a:t>
            </a:r>
            <a:r>
              <a:rPr sz="2800" b="1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РЕАЛ</a:t>
            </a:r>
            <a:r>
              <a:rPr sz="2800" b="1" spc="-204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800" b="1" spc="-17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АЦ</a:t>
            </a:r>
            <a:r>
              <a:rPr sz="2800" b="1" spc="-180" dirty="0">
                <a:solidFill>
                  <a:srgbClr val="FFFFFF"/>
                </a:solidFill>
                <a:latin typeface="Tahoma"/>
                <a:cs typeface="Tahoma"/>
              </a:rPr>
              <a:t>ИИ</a:t>
            </a:r>
            <a:r>
              <a:rPr sz="28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9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2800" b="1" spc="-2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ГРАММЫ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89655" y="8667889"/>
            <a:ext cx="794385" cy="772160"/>
          </a:xfrm>
          <a:custGeom>
            <a:avLst/>
            <a:gdLst/>
            <a:ahLst/>
            <a:cxnLst/>
            <a:rect l="l" t="t" r="r" b="b"/>
            <a:pathLst>
              <a:path w="794384" h="772159">
                <a:moveTo>
                  <a:pt x="313563" y="638327"/>
                </a:moveTo>
                <a:lnTo>
                  <a:pt x="151384" y="454685"/>
                </a:lnTo>
                <a:lnTo>
                  <a:pt x="111760" y="489699"/>
                </a:lnTo>
                <a:lnTo>
                  <a:pt x="145161" y="653529"/>
                </a:lnTo>
                <a:lnTo>
                  <a:pt x="147701" y="664806"/>
                </a:lnTo>
                <a:lnTo>
                  <a:pt x="151257" y="676262"/>
                </a:lnTo>
                <a:lnTo>
                  <a:pt x="155321" y="687628"/>
                </a:lnTo>
                <a:lnTo>
                  <a:pt x="154051" y="688797"/>
                </a:lnTo>
                <a:lnTo>
                  <a:pt x="140462" y="669594"/>
                </a:lnTo>
                <a:lnTo>
                  <a:pt x="136906" y="665187"/>
                </a:lnTo>
                <a:lnTo>
                  <a:pt x="38862" y="554101"/>
                </a:lnTo>
                <a:lnTo>
                  <a:pt x="0" y="588429"/>
                </a:lnTo>
                <a:lnTo>
                  <a:pt x="162179" y="772071"/>
                </a:lnTo>
                <a:lnTo>
                  <a:pt x="201803" y="737057"/>
                </a:lnTo>
                <a:lnTo>
                  <a:pt x="168021" y="571690"/>
                </a:lnTo>
                <a:lnTo>
                  <a:pt x="164973" y="560463"/>
                </a:lnTo>
                <a:lnTo>
                  <a:pt x="161417" y="549351"/>
                </a:lnTo>
                <a:lnTo>
                  <a:pt x="157099" y="538302"/>
                </a:lnTo>
                <a:lnTo>
                  <a:pt x="158623" y="536892"/>
                </a:lnTo>
                <a:lnTo>
                  <a:pt x="164592" y="546188"/>
                </a:lnTo>
                <a:lnTo>
                  <a:pt x="174752" y="559447"/>
                </a:lnTo>
                <a:lnTo>
                  <a:pt x="274701" y="672655"/>
                </a:lnTo>
                <a:lnTo>
                  <a:pt x="313563" y="638327"/>
                </a:lnTo>
                <a:close/>
              </a:path>
              <a:path w="794384" h="772159">
                <a:moveTo>
                  <a:pt x="545211" y="434340"/>
                </a:moveTo>
                <a:lnTo>
                  <a:pt x="541997" y="430530"/>
                </a:lnTo>
                <a:lnTo>
                  <a:pt x="537718" y="425462"/>
                </a:lnTo>
                <a:lnTo>
                  <a:pt x="531622" y="429260"/>
                </a:lnTo>
                <a:lnTo>
                  <a:pt x="527050" y="430530"/>
                </a:lnTo>
                <a:lnTo>
                  <a:pt x="520954" y="430530"/>
                </a:lnTo>
                <a:lnTo>
                  <a:pt x="517906" y="427990"/>
                </a:lnTo>
                <a:lnTo>
                  <a:pt x="514604" y="425462"/>
                </a:lnTo>
                <a:lnTo>
                  <a:pt x="436867" y="339102"/>
                </a:lnTo>
                <a:lnTo>
                  <a:pt x="397764" y="294652"/>
                </a:lnTo>
                <a:lnTo>
                  <a:pt x="394081" y="290830"/>
                </a:lnTo>
                <a:lnTo>
                  <a:pt x="392430" y="287020"/>
                </a:lnTo>
                <a:lnTo>
                  <a:pt x="390906" y="284480"/>
                </a:lnTo>
                <a:lnTo>
                  <a:pt x="390271" y="280670"/>
                </a:lnTo>
                <a:lnTo>
                  <a:pt x="390779" y="275602"/>
                </a:lnTo>
                <a:lnTo>
                  <a:pt x="392684" y="270510"/>
                </a:lnTo>
                <a:lnTo>
                  <a:pt x="396113" y="265430"/>
                </a:lnTo>
                <a:lnTo>
                  <a:pt x="388620" y="256552"/>
                </a:lnTo>
                <a:lnTo>
                  <a:pt x="327660" y="311150"/>
                </a:lnTo>
                <a:lnTo>
                  <a:pt x="382905" y="452120"/>
                </a:lnTo>
                <a:lnTo>
                  <a:pt x="356400" y="436880"/>
                </a:lnTo>
                <a:lnTo>
                  <a:pt x="252603" y="377202"/>
                </a:lnTo>
                <a:lnTo>
                  <a:pt x="188087" y="434340"/>
                </a:lnTo>
                <a:lnTo>
                  <a:pt x="195580" y="443230"/>
                </a:lnTo>
                <a:lnTo>
                  <a:pt x="201676" y="439420"/>
                </a:lnTo>
                <a:lnTo>
                  <a:pt x="206248" y="438162"/>
                </a:lnTo>
                <a:lnTo>
                  <a:pt x="212344" y="438162"/>
                </a:lnTo>
                <a:lnTo>
                  <a:pt x="215138" y="439420"/>
                </a:lnTo>
                <a:lnTo>
                  <a:pt x="217805" y="441960"/>
                </a:lnTo>
                <a:lnTo>
                  <a:pt x="220599" y="443230"/>
                </a:lnTo>
                <a:lnTo>
                  <a:pt x="224790" y="448310"/>
                </a:lnTo>
                <a:lnTo>
                  <a:pt x="230632" y="454660"/>
                </a:lnTo>
                <a:lnTo>
                  <a:pt x="333629" y="571512"/>
                </a:lnTo>
                <a:lnTo>
                  <a:pt x="343281" y="588010"/>
                </a:lnTo>
                <a:lnTo>
                  <a:pt x="343154" y="590562"/>
                </a:lnTo>
                <a:lnTo>
                  <a:pt x="342265" y="593090"/>
                </a:lnTo>
                <a:lnTo>
                  <a:pt x="341249" y="595630"/>
                </a:lnTo>
                <a:lnTo>
                  <a:pt x="339598" y="599440"/>
                </a:lnTo>
                <a:lnTo>
                  <a:pt x="337185" y="603262"/>
                </a:lnTo>
                <a:lnTo>
                  <a:pt x="344678" y="610870"/>
                </a:lnTo>
                <a:lnTo>
                  <a:pt x="393827" y="567690"/>
                </a:lnTo>
                <a:lnTo>
                  <a:pt x="390017" y="563880"/>
                </a:lnTo>
                <a:lnTo>
                  <a:pt x="386207" y="560070"/>
                </a:lnTo>
                <a:lnTo>
                  <a:pt x="380746" y="562610"/>
                </a:lnTo>
                <a:lnTo>
                  <a:pt x="376428" y="563880"/>
                </a:lnTo>
                <a:lnTo>
                  <a:pt x="369824" y="563880"/>
                </a:lnTo>
                <a:lnTo>
                  <a:pt x="298450" y="488962"/>
                </a:lnTo>
                <a:lnTo>
                  <a:pt x="285851" y="473710"/>
                </a:lnTo>
                <a:lnTo>
                  <a:pt x="273964" y="461010"/>
                </a:lnTo>
                <a:lnTo>
                  <a:pt x="262801" y="449580"/>
                </a:lnTo>
                <a:lnTo>
                  <a:pt x="252349" y="439420"/>
                </a:lnTo>
                <a:lnTo>
                  <a:pt x="253555" y="438162"/>
                </a:lnTo>
                <a:lnTo>
                  <a:pt x="254762" y="436880"/>
                </a:lnTo>
                <a:lnTo>
                  <a:pt x="261493" y="440690"/>
                </a:lnTo>
                <a:lnTo>
                  <a:pt x="268732" y="445770"/>
                </a:lnTo>
                <a:lnTo>
                  <a:pt x="276098" y="449580"/>
                </a:lnTo>
                <a:lnTo>
                  <a:pt x="405892" y="521970"/>
                </a:lnTo>
                <a:lnTo>
                  <a:pt x="428752" y="502920"/>
                </a:lnTo>
                <a:lnTo>
                  <a:pt x="409346" y="452120"/>
                </a:lnTo>
                <a:lnTo>
                  <a:pt x="380746" y="377202"/>
                </a:lnTo>
                <a:lnTo>
                  <a:pt x="373037" y="358152"/>
                </a:lnTo>
                <a:lnTo>
                  <a:pt x="371475" y="354330"/>
                </a:lnTo>
                <a:lnTo>
                  <a:pt x="369697" y="349250"/>
                </a:lnTo>
                <a:lnTo>
                  <a:pt x="367792" y="345452"/>
                </a:lnTo>
                <a:lnTo>
                  <a:pt x="365760" y="340360"/>
                </a:lnTo>
                <a:lnTo>
                  <a:pt x="368554" y="339102"/>
                </a:lnTo>
                <a:lnTo>
                  <a:pt x="371411" y="341630"/>
                </a:lnTo>
                <a:lnTo>
                  <a:pt x="379984" y="353060"/>
                </a:lnTo>
                <a:lnTo>
                  <a:pt x="391604" y="367030"/>
                </a:lnTo>
                <a:lnTo>
                  <a:pt x="397141" y="373380"/>
                </a:lnTo>
                <a:lnTo>
                  <a:pt x="402323" y="379730"/>
                </a:lnTo>
                <a:lnTo>
                  <a:pt x="407162" y="384810"/>
                </a:lnTo>
                <a:lnTo>
                  <a:pt x="468630" y="454660"/>
                </a:lnTo>
                <a:lnTo>
                  <a:pt x="472186" y="458470"/>
                </a:lnTo>
                <a:lnTo>
                  <a:pt x="473964" y="461010"/>
                </a:lnTo>
                <a:lnTo>
                  <a:pt x="475869" y="464820"/>
                </a:lnTo>
                <a:lnTo>
                  <a:pt x="477012" y="467360"/>
                </a:lnTo>
                <a:lnTo>
                  <a:pt x="477520" y="471170"/>
                </a:lnTo>
                <a:lnTo>
                  <a:pt x="477266" y="472440"/>
                </a:lnTo>
                <a:lnTo>
                  <a:pt x="475742" y="477520"/>
                </a:lnTo>
                <a:lnTo>
                  <a:pt x="473837" y="480060"/>
                </a:lnTo>
                <a:lnTo>
                  <a:pt x="471043" y="485140"/>
                </a:lnTo>
                <a:lnTo>
                  <a:pt x="478536" y="492760"/>
                </a:lnTo>
                <a:lnTo>
                  <a:pt x="545211" y="434340"/>
                </a:lnTo>
                <a:close/>
              </a:path>
              <a:path w="794384" h="772159">
                <a:moveTo>
                  <a:pt x="697865" y="299720"/>
                </a:moveTo>
                <a:lnTo>
                  <a:pt x="658495" y="250202"/>
                </a:lnTo>
                <a:lnTo>
                  <a:pt x="640715" y="265430"/>
                </a:lnTo>
                <a:lnTo>
                  <a:pt x="643890" y="273050"/>
                </a:lnTo>
                <a:lnTo>
                  <a:pt x="646303" y="278130"/>
                </a:lnTo>
                <a:lnTo>
                  <a:pt x="647700" y="281952"/>
                </a:lnTo>
                <a:lnTo>
                  <a:pt x="649224" y="287020"/>
                </a:lnTo>
                <a:lnTo>
                  <a:pt x="650113" y="289560"/>
                </a:lnTo>
                <a:lnTo>
                  <a:pt x="650748" y="293370"/>
                </a:lnTo>
                <a:lnTo>
                  <a:pt x="651256" y="295910"/>
                </a:lnTo>
                <a:lnTo>
                  <a:pt x="651256" y="304800"/>
                </a:lnTo>
                <a:lnTo>
                  <a:pt x="644525" y="318770"/>
                </a:lnTo>
                <a:lnTo>
                  <a:pt x="642112" y="321310"/>
                </a:lnTo>
                <a:lnTo>
                  <a:pt x="639064" y="323850"/>
                </a:lnTo>
                <a:lnTo>
                  <a:pt x="610870" y="349250"/>
                </a:lnTo>
                <a:lnTo>
                  <a:pt x="549656" y="279400"/>
                </a:lnTo>
                <a:lnTo>
                  <a:pt x="566801" y="264160"/>
                </a:lnTo>
                <a:lnTo>
                  <a:pt x="570865" y="261620"/>
                </a:lnTo>
                <a:lnTo>
                  <a:pt x="574421" y="259080"/>
                </a:lnTo>
                <a:lnTo>
                  <a:pt x="577469" y="257810"/>
                </a:lnTo>
                <a:lnTo>
                  <a:pt x="583819" y="257810"/>
                </a:lnTo>
                <a:lnTo>
                  <a:pt x="591439" y="260350"/>
                </a:lnTo>
                <a:lnTo>
                  <a:pt x="596265" y="262902"/>
                </a:lnTo>
                <a:lnTo>
                  <a:pt x="601853" y="266700"/>
                </a:lnTo>
                <a:lnTo>
                  <a:pt x="612165" y="257810"/>
                </a:lnTo>
                <a:lnTo>
                  <a:pt x="616585" y="254000"/>
                </a:lnTo>
                <a:lnTo>
                  <a:pt x="569976" y="201930"/>
                </a:lnTo>
                <a:lnTo>
                  <a:pt x="555244" y="214630"/>
                </a:lnTo>
                <a:lnTo>
                  <a:pt x="558673" y="220980"/>
                </a:lnTo>
                <a:lnTo>
                  <a:pt x="560705" y="226060"/>
                </a:lnTo>
                <a:lnTo>
                  <a:pt x="562229" y="233680"/>
                </a:lnTo>
                <a:lnTo>
                  <a:pt x="562102" y="237502"/>
                </a:lnTo>
                <a:lnTo>
                  <a:pt x="560832" y="240030"/>
                </a:lnTo>
                <a:lnTo>
                  <a:pt x="559689" y="242570"/>
                </a:lnTo>
                <a:lnTo>
                  <a:pt x="557149" y="246380"/>
                </a:lnTo>
                <a:lnTo>
                  <a:pt x="553339" y="248920"/>
                </a:lnTo>
                <a:lnTo>
                  <a:pt x="536194" y="264160"/>
                </a:lnTo>
                <a:lnTo>
                  <a:pt x="513689" y="238760"/>
                </a:lnTo>
                <a:lnTo>
                  <a:pt x="481076" y="201930"/>
                </a:lnTo>
                <a:lnTo>
                  <a:pt x="509397" y="177800"/>
                </a:lnTo>
                <a:lnTo>
                  <a:pt x="516128" y="171450"/>
                </a:lnTo>
                <a:lnTo>
                  <a:pt x="521589" y="167652"/>
                </a:lnTo>
                <a:lnTo>
                  <a:pt x="530098" y="166370"/>
                </a:lnTo>
                <a:lnTo>
                  <a:pt x="534543" y="166370"/>
                </a:lnTo>
                <a:lnTo>
                  <a:pt x="543560" y="168910"/>
                </a:lnTo>
                <a:lnTo>
                  <a:pt x="550926" y="172720"/>
                </a:lnTo>
                <a:lnTo>
                  <a:pt x="561086" y="177800"/>
                </a:lnTo>
                <a:lnTo>
                  <a:pt x="574421" y="166370"/>
                </a:lnTo>
                <a:lnTo>
                  <a:pt x="578866" y="162560"/>
                </a:lnTo>
                <a:lnTo>
                  <a:pt x="542417" y="120650"/>
                </a:lnTo>
                <a:lnTo>
                  <a:pt x="413512" y="234950"/>
                </a:lnTo>
                <a:lnTo>
                  <a:pt x="421005" y="243852"/>
                </a:lnTo>
                <a:lnTo>
                  <a:pt x="425069" y="241300"/>
                </a:lnTo>
                <a:lnTo>
                  <a:pt x="428498" y="240030"/>
                </a:lnTo>
                <a:lnTo>
                  <a:pt x="431419" y="240030"/>
                </a:lnTo>
                <a:lnTo>
                  <a:pt x="434213" y="238760"/>
                </a:lnTo>
                <a:lnTo>
                  <a:pt x="436753" y="238760"/>
                </a:lnTo>
                <a:lnTo>
                  <a:pt x="439293" y="240030"/>
                </a:lnTo>
                <a:lnTo>
                  <a:pt x="441706" y="241300"/>
                </a:lnTo>
                <a:lnTo>
                  <a:pt x="444246" y="242570"/>
                </a:lnTo>
                <a:lnTo>
                  <a:pt x="449580" y="247650"/>
                </a:lnTo>
                <a:lnTo>
                  <a:pt x="452755" y="251460"/>
                </a:lnTo>
                <a:lnTo>
                  <a:pt x="456311" y="255270"/>
                </a:lnTo>
                <a:lnTo>
                  <a:pt x="558927" y="372110"/>
                </a:lnTo>
                <a:lnTo>
                  <a:pt x="561848" y="374650"/>
                </a:lnTo>
                <a:lnTo>
                  <a:pt x="566166" y="381000"/>
                </a:lnTo>
                <a:lnTo>
                  <a:pt x="567563" y="383552"/>
                </a:lnTo>
                <a:lnTo>
                  <a:pt x="568833" y="388620"/>
                </a:lnTo>
                <a:lnTo>
                  <a:pt x="568706" y="391160"/>
                </a:lnTo>
                <a:lnTo>
                  <a:pt x="566674" y="397510"/>
                </a:lnTo>
                <a:lnTo>
                  <a:pt x="565023" y="400050"/>
                </a:lnTo>
                <a:lnTo>
                  <a:pt x="562610" y="403860"/>
                </a:lnTo>
                <a:lnTo>
                  <a:pt x="570103" y="412762"/>
                </a:lnTo>
                <a:lnTo>
                  <a:pt x="641870" y="349250"/>
                </a:lnTo>
                <a:lnTo>
                  <a:pt x="697865" y="299720"/>
                </a:lnTo>
                <a:close/>
              </a:path>
              <a:path w="794384" h="772159">
                <a:moveTo>
                  <a:pt x="794258" y="214630"/>
                </a:moveTo>
                <a:lnTo>
                  <a:pt x="792073" y="212102"/>
                </a:lnTo>
                <a:lnTo>
                  <a:pt x="786638" y="205752"/>
                </a:lnTo>
                <a:lnTo>
                  <a:pt x="782193" y="208280"/>
                </a:lnTo>
                <a:lnTo>
                  <a:pt x="778510" y="210820"/>
                </a:lnTo>
                <a:lnTo>
                  <a:pt x="775843" y="210820"/>
                </a:lnTo>
                <a:lnTo>
                  <a:pt x="773176" y="212102"/>
                </a:lnTo>
                <a:lnTo>
                  <a:pt x="770636" y="212102"/>
                </a:lnTo>
                <a:lnTo>
                  <a:pt x="768477" y="210820"/>
                </a:lnTo>
                <a:lnTo>
                  <a:pt x="766191" y="210820"/>
                </a:lnTo>
                <a:lnTo>
                  <a:pt x="763778" y="209550"/>
                </a:lnTo>
                <a:lnTo>
                  <a:pt x="761238" y="207010"/>
                </a:lnTo>
                <a:lnTo>
                  <a:pt x="758698" y="205752"/>
                </a:lnTo>
                <a:lnTo>
                  <a:pt x="754888" y="201930"/>
                </a:lnTo>
                <a:lnTo>
                  <a:pt x="749808" y="195580"/>
                </a:lnTo>
                <a:lnTo>
                  <a:pt x="713105" y="153670"/>
                </a:lnTo>
                <a:lnTo>
                  <a:pt x="717626" y="151130"/>
                </a:lnTo>
                <a:lnTo>
                  <a:pt x="722642" y="146050"/>
                </a:lnTo>
                <a:lnTo>
                  <a:pt x="728154" y="142252"/>
                </a:lnTo>
                <a:lnTo>
                  <a:pt x="730567" y="139700"/>
                </a:lnTo>
                <a:lnTo>
                  <a:pt x="734187" y="135902"/>
                </a:lnTo>
                <a:lnTo>
                  <a:pt x="744308" y="127000"/>
                </a:lnTo>
                <a:lnTo>
                  <a:pt x="752767" y="116852"/>
                </a:lnTo>
                <a:lnTo>
                  <a:pt x="770483" y="78752"/>
                </a:lnTo>
                <a:lnTo>
                  <a:pt x="771017" y="68580"/>
                </a:lnTo>
                <a:lnTo>
                  <a:pt x="770001" y="58420"/>
                </a:lnTo>
                <a:lnTo>
                  <a:pt x="751205" y="21602"/>
                </a:lnTo>
                <a:lnTo>
                  <a:pt x="732028" y="7073"/>
                </a:lnTo>
                <a:lnTo>
                  <a:pt x="732028" y="93980"/>
                </a:lnTo>
                <a:lnTo>
                  <a:pt x="731647" y="100330"/>
                </a:lnTo>
                <a:lnTo>
                  <a:pt x="711327" y="129552"/>
                </a:lnTo>
                <a:lnTo>
                  <a:pt x="700151" y="139700"/>
                </a:lnTo>
                <a:lnTo>
                  <a:pt x="667829" y="102870"/>
                </a:lnTo>
                <a:lnTo>
                  <a:pt x="635508" y="66052"/>
                </a:lnTo>
                <a:lnTo>
                  <a:pt x="638683" y="63500"/>
                </a:lnTo>
                <a:lnTo>
                  <a:pt x="643255" y="59702"/>
                </a:lnTo>
                <a:lnTo>
                  <a:pt x="649351" y="53352"/>
                </a:lnTo>
                <a:lnTo>
                  <a:pt x="656844" y="47002"/>
                </a:lnTo>
                <a:lnTo>
                  <a:pt x="663956" y="43180"/>
                </a:lnTo>
                <a:lnTo>
                  <a:pt x="670687" y="40652"/>
                </a:lnTo>
                <a:lnTo>
                  <a:pt x="677418" y="39370"/>
                </a:lnTo>
                <a:lnTo>
                  <a:pt x="684403" y="39370"/>
                </a:lnTo>
                <a:lnTo>
                  <a:pt x="691515" y="43180"/>
                </a:lnTo>
                <a:lnTo>
                  <a:pt x="696988" y="45720"/>
                </a:lnTo>
                <a:lnTo>
                  <a:pt x="724128" y="73660"/>
                </a:lnTo>
                <a:lnTo>
                  <a:pt x="732028" y="93980"/>
                </a:lnTo>
                <a:lnTo>
                  <a:pt x="732028" y="7073"/>
                </a:lnTo>
                <a:lnTo>
                  <a:pt x="728345" y="5080"/>
                </a:lnTo>
                <a:lnTo>
                  <a:pt x="715911" y="1270"/>
                </a:lnTo>
                <a:lnTo>
                  <a:pt x="702818" y="0"/>
                </a:lnTo>
                <a:lnTo>
                  <a:pt x="689076" y="3810"/>
                </a:lnTo>
                <a:lnTo>
                  <a:pt x="674560" y="10160"/>
                </a:lnTo>
                <a:lnTo>
                  <a:pt x="659269" y="19050"/>
                </a:lnTo>
                <a:lnTo>
                  <a:pt x="643255" y="31750"/>
                </a:lnTo>
                <a:lnTo>
                  <a:pt x="567690" y="99060"/>
                </a:lnTo>
                <a:lnTo>
                  <a:pt x="575310" y="107950"/>
                </a:lnTo>
                <a:lnTo>
                  <a:pt x="579374" y="105410"/>
                </a:lnTo>
                <a:lnTo>
                  <a:pt x="582803" y="104152"/>
                </a:lnTo>
                <a:lnTo>
                  <a:pt x="585597" y="102870"/>
                </a:lnTo>
                <a:lnTo>
                  <a:pt x="591058" y="102870"/>
                </a:lnTo>
                <a:lnTo>
                  <a:pt x="595884" y="105410"/>
                </a:lnTo>
                <a:lnTo>
                  <a:pt x="598424" y="106680"/>
                </a:lnTo>
                <a:lnTo>
                  <a:pt x="603758" y="111760"/>
                </a:lnTo>
                <a:lnTo>
                  <a:pt x="606933" y="115570"/>
                </a:lnTo>
                <a:lnTo>
                  <a:pt x="610489" y="119380"/>
                </a:lnTo>
                <a:lnTo>
                  <a:pt x="709422" y="231152"/>
                </a:lnTo>
                <a:lnTo>
                  <a:pt x="713105" y="234950"/>
                </a:lnTo>
                <a:lnTo>
                  <a:pt x="716026" y="238760"/>
                </a:lnTo>
                <a:lnTo>
                  <a:pt x="718185" y="242570"/>
                </a:lnTo>
                <a:lnTo>
                  <a:pt x="720344" y="245110"/>
                </a:lnTo>
                <a:lnTo>
                  <a:pt x="721741" y="247650"/>
                </a:lnTo>
                <a:lnTo>
                  <a:pt x="723011" y="252730"/>
                </a:lnTo>
                <a:lnTo>
                  <a:pt x="722884" y="255270"/>
                </a:lnTo>
                <a:lnTo>
                  <a:pt x="721868" y="257810"/>
                </a:lnTo>
                <a:lnTo>
                  <a:pt x="720979" y="260350"/>
                </a:lnTo>
                <a:lnTo>
                  <a:pt x="719201" y="264160"/>
                </a:lnTo>
                <a:lnTo>
                  <a:pt x="716788" y="267970"/>
                </a:lnTo>
                <a:lnTo>
                  <a:pt x="724408" y="275602"/>
                </a:lnTo>
                <a:lnTo>
                  <a:pt x="794258" y="21463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spc="-120" dirty="0">
                <a:solidFill>
                  <a:srgbClr val="1F487C"/>
                </a:solidFill>
              </a:rPr>
              <a:t>Контрольн</a:t>
            </a:r>
            <a:r>
              <a:rPr sz="3200" spc="-160" dirty="0">
                <a:solidFill>
                  <a:srgbClr val="1F487C"/>
                </a:solidFill>
              </a:rPr>
              <a:t>ы</a:t>
            </a:r>
            <a:r>
              <a:rPr sz="3200" spc="-90" dirty="0">
                <a:solidFill>
                  <a:srgbClr val="1F487C"/>
                </a:solidFill>
              </a:rPr>
              <a:t>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00" dirty="0">
                <a:solidFill>
                  <a:srgbClr val="1F487C"/>
                </a:solidFill>
              </a:rPr>
              <a:t>точки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130" dirty="0">
                <a:solidFill>
                  <a:srgbClr val="1F487C"/>
                </a:solidFill>
              </a:rPr>
              <a:t>для</a:t>
            </a:r>
            <a:r>
              <a:rPr sz="3200" spc="-260" dirty="0">
                <a:solidFill>
                  <a:srgbClr val="1F487C"/>
                </a:solidFill>
              </a:rPr>
              <a:t> </a:t>
            </a:r>
            <a:r>
              <a:rPr sz="3200" spc="-95" dirty="0">
                <a:solidFill>
                  <a:srgbClr val="1F487C"/>
                </a:solidFill>
              </a:rPr>
              <a:t>руководителя</a:t>
            </a:r>
            <a:r>
              <a:rPr sz="3200" spc="-270" dirty="0">
                <a:solidFill>
                  <a:srgbClr val="1F487C"/>
                </a:solidFill>
              </a:rPr>
              <a:t> </a:t>
            </a:r>
            <a:r>
              <a:rPr sz="3200" spc="-175" dirty="0">
                <a:solidFill>
                  <a:srgbClr val="1F487C"/>
                </a:solidFill>
              </a:rPr>
              <a:t>школы</a:t>
            </a:r>
            <a:r>
              <a:rPr sz="3200" spc="-254" dirty="0">
                <a:solidFill>
                  <a:srgbClr val="1F487C"/>
                </a:solidFill>
              </a:rPr>
              <a:t> </a:t>
            </a:r>
            <a:r>
              <a:rPr sz="3200" spc="-90" dirty="0">
                <a:solidFill>
                  <a:srgbClr val="1F487C"/>
                </a:solidFill>
              </a:rPr>
              <a:t>по 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55" dirty="0">
                <a:solidFill>
                  <a:srgbClr val="1F487C"/>
                </a:solidFill>
              </a:rPr>
              <a:t>оду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210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512180" y="1498219"/>
          <a:ext cx="12487910" cy="822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0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73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такое ФООП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ФООП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6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федеральные</a:t>
                      </a:r>
                      <a:r>
                        <a:rPr sz="16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основные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общеобразовательные</a:t>
                      </a:r>
                      <a:r>
                        <a:rPr sz="16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программы.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74295" marR="57848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Такие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разработали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каждого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уровня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образования: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начального</a:t>
                      </a:r>
                      <a:r>
                        <a:rPr sz="1600" spc="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общего,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основного </a:t>
                      </a:r>
                      <a:r>
                        <a:rPr sz="1600" spc="-409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среднего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общего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787">
                <a:tc>
                  <a:txBody>
                    <a:bodyPr/>
                    <a:lstStyle/>
                    <a:p>
                      <a:pPr marL="1011555" marR="103505" indent="-9010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Какая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цель у внедрения </a:t>
                      </a:r>
                      <a:r>
                        <a:rPr sz="1600" b="1" spc="-43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ФООП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Создание</a:t>
                      </a:r>
                      <a:r>
                        <a:rPr sz="16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единого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образовательного</a:t>
                      </a:r>
                      <a:r>
                        <a:rPr sz="16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пространства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всей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стране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0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sz="1600" b="1" spc="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входит</a:t>
                      </a:r>
                      <a:r>
                        <a:rPr sz="16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ФООП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Учебно-методическая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документация: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федеральные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учебные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планы;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600" spc="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деятельности;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календарный</a:t>
                      </a:r>
                      <a:r>
                        <a:rPr sz="16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график;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календарный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6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воспитательной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работы;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федеральная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рабочая</a:t>
                      </a:r>
                      <a:r>
                        <a:rPr sz="16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программа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воспитания;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федеральные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рабочие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600" spc="6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предметов;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программа</a:t>
                      </a:r>
                      <a:r>
                        <a:rPr sz="16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формирования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УУД;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90500" indent="-116839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62500"/>
                        <a:buFont typeface="Symbol"/>
                        <a:buChar char=""/>
                        <a:tabLst>
                          <a:tab pos="191135" algn="l"/>
                        </a:tabLst>
                      </a:pP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программа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коррекционной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работы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447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sz="16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будет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3505" marR="9715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обязательным</a:t>
                      </a:r>
                      <a:r>
                        <a:rPr sz="16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всех </a:t>
                      </a:r>
                      <a:r>
                        <a:rPr sz="1600" b="1" spc="-43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школ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3225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Обязательными</a:t>
                      </a:r>
                      <a:r>
                        <a:rPr sz="1600" spc="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применения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станут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федеральные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рабочие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предметам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гуманитарного</a:t>
                      </a:r>
                      <a:r>
                        <a:rPr sz="1600" spc="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цикла: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«Русский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язык»,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«Литературное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чтение»</a:t>
                      </a:r>
                      <a:r>
                        <a:rPr sz="1600" spc="6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«Окружающий</a:t>
                      </a:r>
                      <a:r>
                        <a:rPr sz="1600" spc="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мир»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начальных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классах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«Русский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язык»,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«Литература»,</a:t>
                      </a:r>
                      <a:r>
                        <a:rPr sz="1600" spc="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«История»,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«Обществознание»,</a:t>
                      </a:r>
                      <a:r>
                        <a:rPr sz="1600" spc="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«География»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«Основы </a:t>
                      </a:r>
                      <a:r>
                        <a:rPr sz="1600" spc="-409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безопасности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жизнедеятельности»</a:t>
                      </a:r>
                      <a:r>
                        <a:rPr sz="1600" spc="8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основного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среднего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образования.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Обязательной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выполнению</a:t>
                      </a:r>
                      <a:r>
                        <a:rPr sz="16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станет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федеральная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рабочая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программа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воспитания,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календарный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6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воспитательной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работы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1470">
                <a:tc>
                  <a:txBody>
                    <a:bodyPr/>
                    <a:lstStyle/>
                    <a:p>
                      <a:pPr marL="1011555" marR="257175" indent="-7467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Как</a:t>
                      </a:r>
                      <a:r>
                        <a:rPr sz="1600" b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будут</a:t>
                      </a:r>
                      <a:r>
                        <a:rPr sz="16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применять </a:t>
                      </a:r>
                      <a:r>
                        <a:rPr sz="1600" b="1" spc="-43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ФООП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5397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Школы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смогут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непосредственно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применять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ФООП</a:t>
                      </a:r>
                      <a:r>
                        <a:rPr sz="1600" spc="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600" spc="5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отдельные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компоненты</a:t>
                      </a:r>
                      <a:r>
                        <a:rPr sz="1600" spc="6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ФООП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без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составления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собственных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рабочих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программ.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этом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школы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сохраняют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право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разработки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собственных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программ,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их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содержание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планируемые</a:t>
                      </a:r>
                      <a:r>
                        <a:rPr sz="1600" spc="8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1600" spc="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должны </a:t>
                      </a:r>
                      <a:r>
                        <a:rPr sz="1600" spc="-409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ниже,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чем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ФООП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5693">
                <a:tc>
                  <a:txBody>
                    <a:bodyPr/>
                    <a:lstStyle/>
                    <a:p>
                      <a:pPr marL="645795" marR="637540" indent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sz="1600" b="1" spc="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будет</a:t>
                      </a:r>
                      <a:r>
                        <a:rPr sz="1600" b="1" spc="3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600" b="1" spc="-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6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ным 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обучением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Школы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вправе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перераспределить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часы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федеральных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600" spc="6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планах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изучение</a:t>
                      </a:r>
                      <a:r>
                        <a:rPr sz="1600" spc="8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74295" marR="102870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предметов,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которым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6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проводится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ГИА,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пользу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изучения</a:t>
                      </a:r>
                      <a:r>
                        <a:rPr sz="1600" spc="9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иных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600" spc="7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предметов,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числе </a:t>
                      </a:r>
                      <a:r>
                        <a:rPr sz="1600" spc="-409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организацию</a:t>
                      </a:r>
                      <a:r>
                        <a:rPr sz="1600" spc="6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их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углубленного</a:t>
                      </a:r>
                      <a:r>
                        <a:rPr sz="1600" spc="7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изучения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Когда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школы</a:t>
                      </a:r>
                      <a:r>
                        <a:rPr sz="1600" b="1" spc="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перейдут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600" b="1" spc="-4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ФООП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Переход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ФООП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запланирован</a:t>
                      </a:r>
                      <a:r>
                        <a:rPr sz="1600" spc="6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сентября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2023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года.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Школы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должны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привести</a:t>
                      </a:r>
                      <a:r>
                        <a:rPr sz="16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6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соответствие</a:t>
                      </a:r>
                      <a:r>
                        <a:rPr sz="16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ФООП</a:t>
                      </a:r>
                      <a:r>
                        <a:rPr sz="1600" spc="6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6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сентября</a:t>
                      </a:r>
                      <a:r>
                        <a:rPr sz="16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2023</a:t>
                      </a:r>
                      <a:r>
                        <a:rPr sz="16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года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spc="-120" dirty="0">
                <a:solidFill>
                  <a:srgbClr val="1F487C"/>
                </a:solidFill>
              </a:rPr>
              <a:t>Контрольн</a:t>
            </a:r>
            <a:r>
              <a:rPr sz="3200" spc="-160" dirty="0">
                <a:solidFill>
                  <a:srgbClr val="1F487C"/>
                </a:solidFill>
              </a:rPr>
              <a:t>ы</a:t>
            </a:r>
            <a:r>
              <a:rPr sz="3200" spc="-90" dirty="0">
                <a:solidFill>
                  <a:srgbClr val="1F487C"/>
                </a:solidFill>
              </a:rPr>
              <a:t>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00" dirty="0">
                <a:solidFill>
                  <a:srgbClr val="1F487C"/>
                </a:solidFill>
              </a:rPr>
              <a:t>точки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130" dirty="0">
                <a:solidFill>
                  <a:srgbClr val="1F487C"/>
                </a:solidFill>
              </a:rPr>
              <a:t>для</a:t>
            </a:r>
            <a:r>
              <a:rPr sz="3200" spc="-260" dirty="0">
                <a:solidFill>
                  <a:srgbClr val="1F487C"/>
                </a:solidFill>
              </a:rPr>
              <a:t> </a:t>
            </a:r>
            <a:r>
              <a:rPr sz="3200" spc="-95" dirty="0">
                <a:solidFill>
                  <a:srgbClr val="1F487C"/>
                </a:solidFill>
              </a:rPr>
              <a:t>руководителя</a:t>
            </a:r>
            <a:r>
              <a:rPr sz="3200" spc="-270" dirty="0">
                <a:solidFill>
                  <a:srgbClr val="1F487C"/>
                </a:solidFill>
              </a:rPr>
              <a:t> </a:t>
            </a:r>
            <a:r>
              <a:rPr sz="3200" spc="-175" dirty="0">
                <a:solidFill>
                  <a:srgbClr val="1F487C"/>
                </a:solidFill>
              </a:rPr>
              <a:t>школы</a:t>
            </a:r>
            <a:r>
              <a:rPr sz="3200" spc="-254" dirty="0">
                <a:solidFill>
                  <a:srgbClr val="1F487C"/>
                </a:solidFill>
              </a:rPr>
              <a:t> </a:t>
            </a:r>
            <a:r>
              <a:rPr sz="3200" spc="-90" dirty="0">
                <a:solidFill>
                  <a:srgbClr val="1F487C"/>
                </a:solidFill>
              </a:rPr>
              <a:t>по 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55" dirty="0">
                <a:solidFill>
                  <a:srgbClr val="1F487C"/>
                </a:solidFill>
              </a:rPr>
              <a:t>оду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50" dirty="0">
                <a:solidFill>
                  <a:srgbClr val="1F487C"/>
                </a:solidFill>
              </a:rPr>
              <a:t> </a:t>
            </a:r>
            <a:r>
              <a:rPr sz="3200" spc="-210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1329" y="9422383"/>
            <a:ext cx="436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78787"/>
                </a:solidFill>
                <a:latin typeface="Calibri"/>
                <a:cs typeface="Calibri"/>
              </a:rPr>
              <a:t>18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165" y="3663213"/>
            <a:ext cx="4646930" cy="14338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524000">
              <a:lnSpc>
                <a:spcPct val="100000"/>
              </a:lnSpc>
              <a:spcBef>
                <a:spcPts val="434"/>
              </a:spcBef>
            </a:pPr>
            <a:r>
              <a:rPr sz="2800" b="1" spc="-200" dirty="0">
                <a:solidFill>
                  <a:srgbClr val="1F487C"/>
                </a:solidFill>
                <a:latin typeface="Tahoma"/>
                <a:cs typeface="Tahoma"/>
              </a:rPr>
              <a:t>3.</a:t>
            </a:r>
            <a:r>
              <a:rPr sz="28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800" b="1" spc="-85" dirty="0">
                <a:solidFill>
                  <a:srgbClr val="1F487C"/>
                </a:solidFill>
                <a:latin typeface="Tahoma"/>
                <a:cs typeface="Tahoma"/>
              </a:rPr>
              <a:t>аб</a:t>
            </a:r>
            <a:r>
              <a:rPr sz="2800" b="1" spc="-60" dirty="0">
                <a:solidFill>
                  <a:srgbClr val="1F487C"/>
                </a:solidFill>
                <a:latin typeface="Tahoma"/>
                <a:cs typeface="Tahoma"/>
              </a:rPr>
              <a:t>ота</a:t>
            </a:r>
            <a:endParaRPr sz="2800">
              <a:latin typeface="Tahoma"/>
              <a:cs typeface="Tahoma"/>
            </a:endParaRPr>
          </a:p>
          <a:p>
            <a:pPr marL="692150" marR="5080" indent="-680085">
              <a:lnSpc>
                <a:spcPct val="110000"/>
              </a:lnSpc>
            </a:pPr>
            <a:r>
              <a:rPr sz="2800" b="1" spc="-5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800" b="1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70" dirty="0">
                <a:solidFill>
                  <a:srgbClr val="1F487C"/>
                </a:solidFill>
                <a:latin typeface="Tahoma"/>
                <a:cs typeface="Tahoma"/>
              </a:rPr>
              <a:t>ро</a:t>
            </a:r>
            <a:r>
              <a:rPr sz="2800" b="1" spc="-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800" b="1" spc="-105" dirty="0">
                <a:solidFill>
                  <a:srgbClr val="1F487C"/>
                </a:solidFill>
                <a:latin typeface="Tahoma"/>
                <a:cs typeface="Tahoma"/>
              </a:rPr>
              <a:t>ителя</a:t>
            </a:r>
            <a:r>
              <a:rPr sz="2800" b="1" spc="-25" dirty="0">
                <a:solidFill>
                  <a:srgbClr val="1F487C"/>
                </a:solidFill>
                <a:latin typeface="Tahoma"/>
                <a:cs typeface="Tahoma"/>
              </a:rPr>
              <a:t>ми</a:t>
            </a:r>
            <a:r>
              <a:rPr sz="2800" b="1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114" dirty="0">
                <a:solidFill>
                  <a:srgbClr val="1F487C"/>
                </a:solidFill>
                <a:latin typeface="Tahoma"/>
                <a:cs typeface="Tahoma"/>
              </a:rPr>
              <a:t>(за</a:t>
            </a:r>
            <a:r>
              <a:rPr sz="2800" b="1" spc="-12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800" b="1" spc="-80" dirty="0">
                <a:solidFill>
                  <a:srgbClr val="1F487C"/>
                </a:solidFill>
                <a:latin typeface="Tahoma"/>
                <a:cs typeface="Tahoma"/>
              </a:rPr>
              <a:t>онными  </a:t>
            </a:r>
            <a:r>
              <a:rPr sz="2800" b="1" spc="-90" dirty="0">
                <a:solidFill>
                  <a:srgbClr val="1F487C"/>
                </a:solidFill>
                <a:latin typeface="Tahoma"/>
                <a:cs typeface="Tahoma"/>
              </a:rPr>
              <a:t>представителями)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4340352"/>
            <a:ext cx="4774692" cy="47746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475" y="167639"/>
            <a:ext cx="1338580" cy="1169035"/>
            <a:chOff x="379475" y="167639"/>
            <a:chExt cx="1338580" cy="1169035"/>
          </a:xfrm>
        </p:grpSpPr>
        <p:sp>
          <p:nvSpPr>
            <p:cNvPr id="3" name="object 3"/>
            <p:cNvSpPr/>
            <p:nvPr/>
          </p:nvSpPr>
          <p:spPr>
            <a:xfrm>
              <a:off x="379475" y="167639"/>
              <a:ext cx="1338580" cy="1169035"/>
            </a:xfrm>
            <a:custGeom>
              <a:avLst/>
              <a:gdLst/>
              <a:ahLst/>
              <a:cxnLst/>
              <a:rect l="l" t="t" r="r" b="b"/>
              <a:pathLst>
                <a:path w="1338580" h="1169035">
                  <a:moveTo>
                    <a:pt x="669036" y="0"/>
                  </a:moveTo>
                  <a:lnTo>
                    <a:pt x="616689" y="1945"/>
                  </a:lnTo>
                  <a:lnTo>
                    <a:pt x="565455" y="7297"/>
                  </a:lnTo>
                  <a:lnTo>
                    <a:pt x="515481" y="15926"/>
                  </a:lnTo>
                  <a:lnTo>
                    <a:pt x="466916" y="27703"/>
                  </a:lnTo>
                  <a:lnTo>
                    <a:pt x="419907" y="42499"/>
                  </a:lnTo>
                  <a:lnTo>
                    <a:pt x="374601" y="60184"/>
                  </a:lnTo>
                  <a:lnTo>
                    <a:pt x="331148" y="80630"/>
                  </a:lnTo>
                  <a:lnTo>
                    <a:pt x="289694" y="103708"/>
                  </a:lnTo>
                  <a:lnTo>
                    <a:pt x="250387" y="129288"/>
                  </a:lnTo>
                  <a:lnTo>
                    <a:pt x="213375" y="157242"/>
                  </a:lnTo>
                  <a:lnTo>
                    <a:pt x="178807" y="187440"/>
                  </a:lnTo>
                  <a:lnTo>
                    <a:pt x="146829" y="219753"/>
                  </a:lnTo>
                  <a:lnTo>
                    <a:pt x="117589" y="254052"/>
                  </a:lnTo>
                  <a:lnTo>
                    <a:pt x="91236" y="290209"/>
                  </a:lnTo>
                  <a:lnTo>
                    <a:pt x="67917" y="328093"/>
                  </a:lnTo>
                  <a:lnTo>
                    <a:pt x="47781" y="367576"/>
                  </a:lnTo>
                  <a:lnTo>
                    <a:pt x="30974" y="408528"/>
                  </a:lnTo>
                  <a:lnTo>
                    <a:pt x="17644" y="450821"/>
                  </a:lnTo>
                  <a:lnTo>
                    <a:pt x="7940" y="494326"/>
                  </a:lnTo>
                  <a:lnTo>
                    <a:pt x="2009" y="538913"/>
                  </a:lnTo>
                  <a:lnTo>
                    <a:pt x="0" y="584453"/>
                  </a:lnTo>
                  <a:lnTo>
                    <a:pt x="2009" y="629994"/>
                  </a:lnTo>
                  <a:lnTo>
                    <a:pt x="7940" y="674581"/>
                  </a:lnTo>
                  <a:lnTo>
                    <a:pt x="17644" y="718086"/>
                  </a:lnTo>
                  <a:lnTo>
                    <a:pt x="30974" y="760379"/>
                  </a:lnTo>
                  <a:lnTo>
                    <a:pt x="47781" y="801331"/>
                  </a:lnTo>
                  <a:lnTo>
                    <a:pt x="67917" y="840814"/>
                  </a:lnTo>
                  <a:lnTo>
                    <a:pt x="91236" y="878698"/>
                  </a:lnTo>
                  <a:lnTo>
                    <a:pt x="117589" y="914855"/>
                  </a:lnTo>
                  <a:lnTo>
                    <a:pt x="146829" y="949154"/>
                  </a:lnTo>
                  <a:lnTo>
                    <a:pt x="178807" y="981467"/>
                  </a:lnTo>
                  <a:lnTo>
                    <a:pt x="213375" y="1011665"/>
                  </a:lnTo>
                  <a:lnTo>
                    <a:pt x="250387" y="1039619"/>
                  </a:lnTo>
                  <a:lnTo>
                    <a:pt x="289694" y="1065199"/>
                  </a:lnTo>
                  <a:lnTo>
                    <a:pt x="331148" y="1088277"/>
                  </a:lnTo>
                  <a:lnTo>
                    <a:pt x="374601" y="1108723"/>
                  </a:lnTo>
                  <a:lnTo>
                    <a:pt x="419907" y="1126408"/>
                  </a:lnTo>
                  <a:lnTo>
                    <a:pt x="466916" y="1141204"/>
                  </a:lnTo>
                  <a:lnTo>
                    <a:pt x="515481" y="1152981"/>
                  </a:lnTo>
                  <a:lnTo>
                    <a:pt x="565455" y="1161610"/>
                  </a:lnTo>
                  <a:lnTo>
                    <a:pt x="616689" y="1166962"/>
                  </a:lnTo>
                  <a:lnTo>
                    <a:pt x="669036" y="1168907"/>
                  </a:lnTo>
                  <a:lnTo>
                    <a:pt x="721379" y="1166962"/>
                  </a:lnTo>
                  <a:lnTo>
                    <a:pt x="772610" y="1161610"/>
                  </a:lnTo>
                  <a:lnTo>
                    <a:pt x="822582" y="1152981"/>
                  </a:lnTo>
                  <a:lnTo>
                    <a:pt x="871146" y="1141204"/>
                  </a:lnTo>
                  <a:lnTo>
                    <a:pt x="918154" y="1126408"/>
                  </a:lnTo>
                  <a:lnTo>
                    <a:pt x="963459" y="1108723"/>
                  </a:lnTo>
                  <a:lnTo>
                    <a:pt x="1006912" y="1088277"/>
                  </a:lnTo>
                  <a:lnTo>
                    <a:pt x="1048366" y="1065199"/>
                  </a:lnTo>
                  <a:lnTo>
                    <a:pt x="1087673" y="1039619"/>
                  </a:lnTo>
                  <a:lnTo>
                    <a:pt x="1124686" y="1011665"/>
                  </a:lnTo>
                  <a:lnTo>
                    <a:pt x="1159255" y="981467"/>
                  </a:lnTo>
                  <a:lnTo>
                    <a:pt x="1191234" y="949154"/>
                  </a:lnTo>
                  <a:lnTo>
                    <a:pt x="1220475" y="914855"/>
                  </a:lnTo>
                  <a:lnTo>
                    <a:pt x="1246829" y="878698"/>
                  </a:lnTo>
                  <a:lnTo>
                    <a:pt x="1270149" y="840814"/>
                  </a:lnTo>
                  <a:lnTo>
                    <a:pt x="1290287" y="801331"/>
                  </a:lnTo>
                  <a:lnTo>
                    <a:pt x="1307095" y="760379"/>
                  </a:lnTo>
                  <a:lnTo>
                    <a:pt x="1320426" y="718086"/>
                  </a:lnTo>
                  <a:lnTo>
                    <a:pt x="1330130" y="674581"/>
                  </a:lnTo>
                  <a:lnTo>
                    <a:pt x="1336062" y="629994"/>
                  </a:lnTo>
                  <a:lnTo>
                    <a:pt x="1338072" y="584453"/>
                  </a:lnTo>
                  <a:lnTo>
                    <a:pt x="1336062" y="538913"/>
                  </a:lnTo>
                  <a:lnTo>
                    <a:pt x="1330130" y="494326"/>
                  </a:lnTo>
                  <a:lnTo>
                    <a:pt x="1320426" y="450821"/>
                  </a:lnTo>
                  <a:lnTo>
                    <a:pt x="1307095" y="408528"/>
                  </a:lnTo>
                  <a:lnTo>
                    <a:pt x="1290287" y="367576"/>
                  </a:lnTo>
                  <a:lnTo>
                    <a:pt x="1270149" y="328093"/>
                  </a:lnTo>
                  <a:lnTo>
                    <a:pt x="1246829" y="290209"/>
                  </a:lnTo>
                  <a:lnTo>
                    <a:pt x="1220475" y="254052"/>
                  </a:lnTo>
                  <a:lnTo>
                    <a:pt x="1191234" y="219753"/>
                  </a:lnTo>
                  <a:lnTo>
                    <a:pt x="1159255" y="187440"/>
                  </a:lnTo>
                  <a:lnTo>
                    <a:pt x="1124686" y="157242"/>
                  </a:lnTo>
                  <a:lnTo>
                    <a:pt x="1087673" y="129288"/>
                  </a:lnTo>
                  <a:lnTo>
                    <a:pt x="1048366" y="103708"/>
                  </a:lnTo>
                  <a:lnTo>
                    <a:pt x="1006912" y="80630"/>
                  </a:lnTo>
                  <a:lnTo>
                    <a:pt x="963459" y="60184"/>
                  </a:lnTo>
                  <a:lnTo>
                    <a:pt x="918154" y="42499"/>
                  </a:lnTo>
                  <a:lnTo>
                    <a:pt x="871146" y="27703"/>
                  </a:lnTo>
                  <a:lnTo>
                    <a:pt x="822582" y="15926"/>
                  </a:lnTo>
                  <a:lnTo>
                    <a:pt x="772610" y="7297"/>
                  </a:lnTo>
                  <a:lnTo>
                    <a:pt x="721379" y="1945"/>
                  </a:lnTo>
                  <a:lnTo>
                    <a:pt x="66903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175" y="353568"/>
              <a:ext cx="805180" cy="870585"/>
            </a:xfrm>
            <a:custGeom>
              <a:avLst/>
              <a:gdLst/>
              <a:ahLst/>
              <a:cxnLst/>
              <a:rect l="l" t="t" r="r" b="b"/>
              <a:pathLst>
                <a:path w="805180" h="870585">
                  <a:moveTo>
                    <a:pt x="804672" y="0"/>
                  </a:moveTo>
                  <a:lnTo>
                    <a:pt x="0" y="0"/>
                  </a:lnTo>
                  <a:lnTo>
                    <a:pt x="0" y="870203"/>
                  </a:lnTo>
                  <a:lnTo>
                    <a:pt x="804672" y="870203"/>
                  </a:lnTo>
                  <a:lnTo>
                    <a:pt x="80467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490693" y="9430308"/>
            <a:ext cx="436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78787"/>
                </a:solidFill>
                <a:latin typeface="Calibri"/>
                <a:cs typeface="Calibri"/>
              </a:rPr>
              <a:t>20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4466" y="2827273"/>
            <a:ext cx="4328795" cy="2146935"/>
            <a:chOff x="934466" y="2827273"/>
            <a:chExt cx="4328795" cy="2146935"/>
          </a:xfrm>
        </p:grpSpPr>
        <p:sp>
          <p:nvSpPr>
            <p:cNvPr id="7" name="object 7"/>
            <p:cNvSpPr/>
            <p:nvPr/>
          </p:nvSpPr>
          <p:spPr>
            <a:xfrm>
              <a:off x="947166" y="2839973"/>
              <a:ext cx="4316095" cy="2121535"/>
            </a:xfrm>
            <a:custGeom>
              <a:avLst/>
              <a:gdLst/>
              <a:ahLst/>
              <a:cxnLst/>
              <a:rect l="l" t="t" r="r" b="b"/>
              <a:pathLst>
                <a:path w="4316095" h="2121535">
                  <a:moveTo>
                    <a:pt x="4316095" y="1059942"/>
                  </a:moveTo>
                  <a:lnTo>
                    <a:pt x="4305198" y="1053592"/>
                  </a:lnTo>
                  <a:lnTo>
                    <a:pt x="4227449" y="1008253"/>
                  </a:lnTo>
                  <a:lnTo>
                    <a:pt x="4223639" y="1009269"/>
                  </a:lnTo>
                  <a:lnTo>
                    <a:pt x="4220083" y="1015365"/>
                  </a:lnTo>
                  <a:lnTo>
                    <a:pt x="4221099" y="1019175"/>
                  </a:lnTo>
                  <a:lnTo>
                    <a:pt x="4280078" y="1053592"/>
                  </a:lnTo>
                  <a:lnTo>
                    <a:pt x="3535667" y="1053592"/>
                  </a:lnTo>
                  <a:lnTo>
                    <a:pt x="3535667" y="0"/>
                  </a:lnTo>
                  <a:lnTo>
                    <a:pt x="0" y="0"/>
                  </a:lnTo>
                  <a:lnTo>
                    <a:pt x="0" y="2121408"/>
                  </a:lnTo>
                  <a:lnTo>
                    <a:pt x="3535667" y="2121408"/>
                  </a:lnTo>
                  <a:lnTo>
                    <a:pt x="3535667" y="1066292"/>
                  </a:lnTo>
                  <a:lnTo>
                    <a:pt x="4280078" y="1066292"/>
                  </a:lnTo>
                  <a:lnTo>
                    <a:pt x="4221099" y="1100709"/>
                  </a:lnTo>
                  <a:lnTo>
                    <a:pt x="4220083" y="1104519"/>
                  </a:lnTo>
                  <a:lnTo>
                    <a:pt x="4223639" y="1110615"/>
                  </a:lnTo>
                  <a:lnTo>
                    <a:pt x="4227449" y="1111631"/>
                  </a:lnTo>
                  <a:lnTo>
                    <a:pt x="4305198" y="1066292"/>
                  </a:lnTo>
                  <a:lnTo>
                    <a:pt x="4316095" y="1059942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166" y="2839973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79" h="2121535">
                  <a:moveTo>
                    <a:pt x="0" y="2121408"/>
                  </a:moveTo>
                  <a:lnTo>
                    <a:pt x="3535679" y="212140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7166" y="2839973"/>
            <a:ext cx="3535679" cy="212153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  <a:spcBef>
                <a:spcPts val="5"/>
              </a:spcBef>
            </a:pPr>
            <a:r>
              <a:rPr sz="2000" b="1" spc="-4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Изучит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endParaRPr sz="2000">
              <a:latin typeface="Tahoma"/>
              <a:cs typeface="Tahoma"/>
            </a:endParaRPr>
          </a:p>
          <a:p>
            <a:pPr marL="513715" marR="506730" algn="ctr">
              <a:lnSpc>
                <a:spcPct val="90000"/>
              </a:lnSpc>
              <a:spcBef>
                <a:spcPts val="120"/>
              </a:spcBef>
            </a:pP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конодател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ство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нов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учебно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методические 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документы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83961" y="2827273"/>
            <a:ext cx="4328795" cy="2146935"/>
            <a:chOff x="5283961" y="2827273"/>
            <a:chExt cx="4328795" cy="2146935"/>
          </a:xfrm>
        </p:grpSpPr>
        <p:sp>
          <p:nvSpPr>
            <p:cNvPr id="11" name="object 11"/>
            <p:cNvSpPr/>
            <p:nvPr/>
          </p:nvSpPr>
          <p:spPr>
            <a:xfrm>
              <a:off x="8830055" y="3848226"/>
              <a:ext cx="782955" cy="103505"/>
            </a:xfrm>
            <a:custGeom>
              <a:avLst/>
              <a:gdLst/>
              <a:ahLst/>
              <a:cxnLst/>
              <a:rect l="l" t="t" r="r" b="b"/>
              <a:pathLst>
                <a:path w="782954" h="103504">
                  <a:moveTo>
                    <a:pt x="757591" y="51688"/>
                  </a:moveTo>
                  <a:lnTo>
                    <a:pt x="687704" y="92456"/>
                  </a:lnTo>
                  <a:lnTo>
                    <a:pt x="686689" y="96265"/>
                  </a:lnTo>
                  <a:lnTo>
                    <a:pt x="690245" y="102362"/>
                  </a:lnTo>
                  <a:lnTo>
                    <a:pt x="694054" y="103377"/>
                  </a:lnTo>
                  <a:lnTo>
                    <a:pt x="771810" y="58038"/>
                  </a:lnTo>
                  <a:lnTo>
                    <a:pt x="770127" y="58038"/>
                  </a:lnTo>
                  <a:lnTo>
                    <a:pt x="770127" y="57150"/>
                  </a:lnTo>
                  <a:lnTo>
                    <a:pt x="766952" y="57150"/>
                  </a:lnTo>
                  <a:lnTo>
                    <a:pt x="757591" y="51688"/>
                  </a:lnTo>
                  <a:close/>
                </a:path>
                <a:path w="782954" h="103504">
                  <a:moveTo>
                    <a:pt x="74670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746705" y="58038"/>
                  </a:lnTo>
                  <a:lnTo>
                    <a:pt x="757591" y="51688"/>
                  </a:lnTo>
                  <a:lnTo>
                    <a:pt x="746705" y="45338"/>
                  </a:lnTo>
                  <a:close/>
                </a:path>
                <a:path w="782954" h="103504">
                  <a:moveTo>
                    <a:pt x="771810" y="45338"/>
                  </a:moveTo>
                  <a:lnTo>
                    <a:pt x="770127" y="45338"/>
                  </a:lnTo>
                  <a:lnTo>
                    <a:pt x="770127" y="58038"/>
                  </a:lnTo>
                  <a:lnTo>
                    <a:pt x="771810" y="58038"/>
                  </a:lnTo>
                  <a:lnTo>
                    <a:pt x="782701" y="51688"/>
                  </a:lnTo>
                  <a:lnTo>
                    <a:pt x="771810" y="45338"/>
                  </a:lnTo>
                  <a:close/>
                </a:path>
                <a:path w="782954" h="103504">
                  <a:moveTo>
                    <a:pt x="766952" y="46227"/>
                  </a:moveTo>
                  <a:lnTo>
                    <a:pt x="757591" y="51688"/>
                  </a:lnTo>
                  <a:lnTo>
                    <a:pt x="766952" y="57150"/>
                  </a:lnTo>
                  <a:lnTo>
                    <a:pt x="766952" y="46227"/>
                  </a:lnTo>
                  <a:close/>
                </a:path>
                <a:path w="782954" h="103504">
                  <a:moveTo>
                    <a:pt x="770127" y="46227"/>
                  </a:moveTo>
                  <a:lnTo>
                    <a:pt x="766952" y="46227"/>
                  </a:lnTo>
                  <a:lnTo>
                    <a:pt x="766952" y="57150"/>
                  </a:lnTo>
                  <a:lnTo>
                    <a:pt x="770127" y="57150"/>
                  </a:lnTo>
                  <a:lnTo>
                    <a:pt x="770127" y="46227"/>
                  </a:lnTo>
                  <a:close/>
                </a:path>
                <a:path w="782954" h="103504">
                  <a:moveTo>
                    <a:pt x="694054" y="0"/>
                  </a:moveTo>
                  <a:lnTo>
                    <a:pt x="690245" y="1015"/>
                  </a:lnTo>
                  <a:lnTo>
                    <a:pt x="686689" y="7112"/>
                  </a:lnTo>
                  <a:lnTo>
                    <a:pt x="687704" y="10922"/>
                  </a:lnTo>
                  <a:lnTo>
                    <a:pt x="757591" y="51688"/>
                  </a:lnTo>
                  <a:lnTo>
                    <a:pt x="766952" y="46227"/>
                  </a:lnTo>
                  <a:lnTo>
                    <a:pt x="770127" y="46227"/>
                  </a:lnTo>
                  <a:lnTo>
                    <a:pt x="770127" y="45338"/>
                  </a:lnTo>
                  <a:lnTo>
                    <a:pt x="771810" y="45338"/>
                  </a:lnTo>
                  <a:lnTo>
                    <a:pt x="694054" y="0"/>
                  </a:lnTo>
                  <a:close/>
                </a:path>
              </a:pathLst>
            </a:custGeom>
            <a:solidFill>
              <a:srgbClr val="705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6661" y="2839973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79" h="2121535">
                  <a:moveTo>
                    <a:pt x="3535680" y="0"/>
                  </a:moveTo>
                  <a:lnTo>
                    <a:pt x="0" y="0"/>
                  </a:lnTo>
                  <a:lnTo>
                    <a:pt x="0" y="2121408"/>
                  </a:lnTo>
                  <a:lnTo>
                    <a:pt x="3535680" y="2121408"/>
                  </a:lnTo>
                  <a:lnTo>
                    <a:pt x="3535680" y="0"/>
                  </a:lnTo>
                  <a:close/>
                </a:path>
              </a:pathLst>
            </a:custGeom>
            <a:solidFill>
              <a:srgbClr val="74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6661" y="2839973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79" h="2121535">
                  <a:moveTo>
                    <a:pt x="0" y="2121408"/>
                  </a:moveTo>
                  <a:lnTo>
                    <a:pt x="3535680" y="2121408"/>
                  </a:lnTo>
                  <a:lnTo>
                    <a:pt x="3535680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96661" y="2839973"/>
            <a:ext cx="3535679" cy="212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601345" marR="593725" indent="68580">
              <a:lnSpc>
                <a:spcPts val="2150"/>
              </a:lnSpc>
            </a:pP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2.</a:t>
            </a:r>
            <a:r>
              <a:rPr sz="2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Состав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ить</a:t>
            </a: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пла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н  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пер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х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ода</a:t>
            </a: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33457" y="2827273"/>
            <a:ext cx="4328795" cy="2146935"/>
            <a:chOff x="9633457" y="2827273"/>
            <a:chExt cx="4328795" cy="2146935"/>
          </a:xfrm>
        </p:grpSpPr>
        <p:sp>
          <p:nvSpPr>
            <p:cNvPr id="16" name="object 16"/>
            <p:cNvSpPr/>
            <p:nvPr/>
          </p:nvSpPr>
          <p:spPr>
            <a:xfrm>
              <a:off x="13179551" y="3848226"/>
              <a:ext cx="782955" cy="103505"/>
            </a:xfrm>
            <a:custGeom>
              <a:avLst/>
              <a:gdLst/>
              <a:ahLst/>
              <a:cxnLst/>
              <a:rect l="l" t="t" r="r" b="b"/>
              <a:pathLst>
                <a:path w="782955" h="103504">
                  <a:moveTo>
                    <a:pt x="757591" y="51688"/>
                  </a:moveTo>
                  <a:lnTo>
                    <a:pt x="687705" y="92456"/>
                  </a:lnTo>
                  <a:lnTo>
                    <a:pt x="686688" y="96265"/>
                  </a:lnTo>
                  <a:lnTo>
                    <a:pt x="690244" y="102362"/>
                  </a:lnTo>
                  <a:lnTo>
                    <a:pt x="694055" y="103377"/>
                  </a:lnTo>
                  <a:lnTo>
                    <a:pt x="771810" y="58038"/>
                  </a:lnTo>
                  <a:lnTo>
                    <a:pt x="770128" y="58038"/>
                  </a:lnTo>
                  <a:lnTo>
                    <a:pt x="770128" y="57150"/>
                  </a:lnTo>
                  <a:lnTo>
                    <a:pt x="766953" y="57150"/>
                  </a:lnTo>
                  <a:lnTo>
                    <a:pt x="757591" y="51688"/>
                  </a:lnTo>
                  <a:close/>
                </a:path>
                <a:path w="782955" h="103504">
                  <a:moveTo>
                    <a:pt x="74670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746705" y="58038"/>
                  </a:lnTo>
                  <a:lnTo>
                    <a:pt x="757591" y="51688"/>
                  </a:lnTo>
                  <a:lnTo>
                    <a:pt x="746705" y="45338"/>
                  </a:lnTo>
                  <a:close/>
                </a:path>
                <a:path w="782955" h="103504">
                  <a:moveTo>
                    <a:pt x="771810" y="45338"/>
                  </a:moveTo>
                  <a:lnTo>
                    <a:pt x="770128" y="45338"/>
                  </a:lnTo>
                  <a:lnTo>
                    <a:pt x="770128" y="58038"/>
                  </a:lnTo>
                  <a:lnTo>
                    <a:pt x="771810" y="58038"/>
                  </a:lnTo>
                  <a:lnTo>
                    <a:pt x="782701" y="51688"/>
                  </a:lnTo>
                  <a:lnTo>
                    <a:pt x="771810" y="45338"/>
                  </a:lnTo>
                  <a:close/>
                </a:path>
                <a:path w="782955" h="103504">
                  <a:moveTo>
                    <a:pt x="766953" y="46227"/>
                  </a:moveTo>
                  <a:lnTo>
                    <a:pt x="757591" y="51688"/>
                  </a:lnTo>
                  <a:lnTo>
                    <a:pt x="766953" y="57150"/>
                  </a:lnTo>
                  <a:lnTo>
                    <a:pt x="766953" y="46227"/>
                  </a:lnTo>
                  <a:close/>
                </a:path>
                <a:path w="782955" h="103504">
                  <a:moveTo>
                    <a:pt x="770128" y="46227"/>
                  </a:moveTo>
                  <a:lnTo>
                    <a:pt x="766953" y="46227"/>
                  </a:lnTo>
                  <a:lnTo>
                    <a:pt x="766953" y="57150"/>
                  </a:lnTo>
                  <a:lnTo>
                    <a:pt x="770128" y="57150"/>
                  </a:lnTo>
                  <a:lnTo>
                    <a:pt x="770128" y="46227"/>
                  </a:lnTo>
                  <a:close/>
                </a:path>
                <a:path w="782955" h="103504">
                  <a:moveTo>
                    <a:pt x="694055" y="0"/>
                  </a:moveTo>
                  <a:lnTo>
                    <a:pt x="690244" y="1015"/>
                  </a:lnTo>
                  <a:lnTo>
                    <a:pt x="686688" y="7112"/>
                  </a:lnTo>
                  <a:lnTo>
                    <a:pt x="687705" y="10922"/>
                  </a:lnTo>
                  <a:lnTo>
                    <a:pt x="757591" y="51688"/>
                  </a:lnTo>
                  <a:lnTo>
                    <a:pt x="766953" y="46227"/>
                  </a:lnTo>
                  <a:lnTo>
                    <a:pt x="770128" y="46227"/>
                  </a:lnTo>
                  <a:lnTo>
                    <a:pt x="770128" y="45338"/>
                  </a:lnTo>
                  <a:lnTo>
                    <a:pt x="771810" y="45338"/>
                  </a:lnTo>
                  <a:lnTo>
                    <a:pt x="694055" y="0"/>
                  </a:lnTo>
                  <a:close/>
                </a:path>
              </a:pathLst>
            </a:custGeom>
            <a:solidFill>
              <a:srgbClr val="5F5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46157" y="2839973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80" h="2121535">
                  <a:moveTo>
                    <a:pt x="3535680" y="0"/>
                  </a:moveTo>
                  <a:lnTo>
                    <a:pt x="0" y="0"/>
                  </a:lnTo>
                  <a:lnTo>
                    <a:pt x="0" y="2121408"/>
                  </a:lnTo>
                  <a:lnTo>
                    <a:pt x="3535680" y="2121408"/>
                  </a:lnTo>
                  <a:lnTo>
                    <a:pt x="3535680" y="0"/>
                  </a:lnTo>
                  <a:close/>
                </a:path>
              </a:pathLst>
            </a:custGeom>
            <a:solidFill>
              <a:srgbClr val="635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46157" y="2839973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80" h="2121535">
                  <a:moveTo>
                    <a:pt x="0" y="2121408"/>
                  </a:moveTo>
                  <a:lnTo>
                    <a:pt x="3535680" y="2121408"/>
                  </a:lnTo>
                  <a:lnTo>
                    <a:pt x="3535680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646157" y="2839973"/>
            <a:ext cx="3535679" cy="212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1334770" marR="548640" indent="-779145">
              <a:lnSpc>
                <a:spcPts val="2160"/>
              </a:lnSpc>
            </a:pP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3.</a:t>
            </a:r>
            <a:r>
              <a:rPr sz="2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Создать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бочую 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группу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62554" y="2827273"/>
            <a:ext cx="14881860" cy="2914650"/>
            <a:chOff x="2662554" y="2827273"/>
            <a:chExt cx="14881860" cy="2914650"/>
          </a:xfrm>
        </p:grpSpPr>
        <p:sp>
          <p:nvSpPr>
            <p:cNvPr id="21" name="object 21"/>
            <p:cNvSpPr/>
            <p:nvPr/>
          </p:nvSpPr>
          <p:spPr>
            <a:xfrm>
              <a:off x="2662554" y="4959095"/>
              <a:ext cx="13106400" cy="782955"/>
            </a:xfrm>
            <a:custGeom>
              <a:avLst/>
              <a:gdLst/>
              <a:ahLst/>
              <a:cxnLst/>
              <a:rect l="l" t="t" r="r" b="b"/>
              <a:pathLst>
                <a:path w="13106400" h="782954">
                  <a:moveTo>
                    <a:pt x="7112" y="686688"/>
                  </a:moveTo>
                  <a:lnTo>
                    <a:pt x="1015" y="690244"/>
                  </a:lnTo>
                  <a:lnTo>
                    <a:pt x="0" y="694054"/>
                  </a:lnTo>
                  <a:lnTo>
                    <a:pt x="51688" y="782701"/>
                  </a:lnTo>
                  <a:lnTo>
                    <a:pt x="59020" y="770127"/>
                  </a:lnTo>
                  <a:lnTo>
                    <a:pt x="45338" y="770127"/>
                  </a:lnTo>
                  <a:lnTo>
                    <a:pt x="45338" y="746705"/>
                  </a:lnTo>
                  <a:lnTo>
                    <a:pt x="10921" y="687704"/>
                  </a:lnTo>
                  <a:lnTo>
                    <a:pt x="7112" y="686688"/>
                  </a:lnTo>
                  <a:close/>
                </a:path>
                <a:path w="13106400" h="782954">
                  <a:moveTo>
                    <a:pt x="45338" y="746705"/>
                  </a:moveTo>
                  <a:lnTo>
                    <a:pt x="45338" y="770127"/>
                  </a:lnTo>
                  <a:lnTo>
                    <a:pt x="58038" y="770127"/>
                  </a:lnTo>
                  <a:lnTo>
                    <a:pt x="58038" y="766952"/>
                  </a:lnTo>
                  <a:lnTo>
                    <a:pt x="46227" y="766952"/>
                  </a:lnTo>
                  <a:lnTo>
                    <a:pt x="51688" y="757591"/>
                  </a:lnTo>
                  <a:lnTo>
                    <a:pt x="45338" y="746705"/>
                  </a:lnTo>
                  <a:close/>
                </a:path>
                <a:path w="13106400" h="782954">
                  <a:moveTo>
                    <a:pt x="96265" y="686688"/>
                  </a:moveTo>
                  <a:lnTo>
                    <a:pt x="92456" y="687704"/>
                  </a:lnTo>
                  <a:lnTo>
                    <a:pt x="58038" y="746705"/>
                  </a:lnTo>
                  <a:lnTo>
                    <a:pt x="58038" y="770127"/>
                  </a:lnTo>
                  <a:lnTo>
                    <a:pt x="59020" y="770127"/>
                  </a:lnTo>
                  <a:lnTo>
                    <a:pt x="103377" y="694054"/>
                  </a:lnTo>
                  <a:lnTo>
                    <a:pt x="102362" y="690244"/>
                  </a:lnTo>
                  <a:lnTo>
                    <a:pt x="96265" y="686688"/>
                  </a:lnTo>
                  <a:close/>
                </a:path>
                <a:path w="13106400" h="782954">
                  <a:moveTo>
                    <a:pt x="51688" y="757591"/>
                  </a:moveTo>
                  <a:lnTo>
                    <a:pt x="46227" y="766952"/>
                  </a:lnTo>
                  <a:lnTo>
                    <a:pt x="57150" y="766952"/>
                  </a:lnTo>
                  <a:lnTo>
                    <a:pt x="51688" y="757591"/>
                  </a:lnTo>
                  <a:close/>
                </a:path>
                <a:path w="13106400" h="782954">
                  <a:moveTo>
                    <a:pt x="58038" y="746705"/>
                  </a:moveTo>
                  <a:lnTo>
                    <a:pt x="51688" y="757591"/>
                  </a:lnTo>
                  <a:lnTo>
                    <a:pt x="57150" y="766952"/>
                  </a:lnTo>
                  <a:lnTo>
                    <a:pt x="58038" y="766952"/>
                  </a:lnTo>
                  <a:lnTo>
                    <a:pt x="58038" y="746705"/>
                  </a:lnTo>
                  <a:close/>
                </a:path>
                <a:path w="13106400" h="782954">
                  <a:moveTo>
                    <a:pt x="13093700" y="402081"/>
                  </a:moveTo>
                  <a:lnTo>
                    <a:pt x="48132" y="402081"/>
                  </a:lnTo>
                  <a:lnTo>
                    <a:pt x="45338" y="405002"/>
                  </a:lnTo>
                  <a:lnTo>
                    <a:pt x="45338" y="746705"/>
                  </a:lnTo>
                  <a:lnTo>
                    <a:pt x="51688" y="757591"/>
                  </a:lnTo>
                  <a:lnTo>
                    <a:pt x="58038" y="746705"/>
                  </a:lnTo>
                  <a:lnTo>
                    <a:pt x="58038" y="414781"/>
                  </a:lnTo>
                  <a:lnTo>
                    <a:pt x="51688" y="414781"/>
                  </a:lnTo>
                  <a:lnTo>
                    <a:pt x="58038" y="408431"/>
                  </a:lnTo>
                  <a:lnTo>
                    <a:pt x="13093700" y="408431"/>
                  </a:lnTo>
                  <a:lnTo>
                    <a:pt x="13093700" y="402081"/>
                  </a:lnTo>
                  <a:close/>
                </a:path>
                <a:path w="13106400" h="782954">
                  <a:moveTo>
                    <a:pt x="58038" y="408431"/>
                  </a:moveTo>
                  <a:lnTo>
                    <a:pt x="51688" y="414781"/>
                  </a:lnTo>
                  <a:lnTo>
                    <a:pt x="58038" y="414781"/>
                  </a:lnTo>
                  <a:lnTo>
                    <a:pt x="58038" y="408431"/>
                  </a:lnTo>
                  <a:close/>
                </a:path>
                <a:path w="13106400" h="782954">
                  <a:moveTo>
                    <a:pt x="13106400" y="402081"/>
                  </a:moveTo>
                  <a:lnTo>
                    <a:pt x="13100050" y="402081"/>
                  </a:lnTo>
                  <a:lnTo>
                    <a:pt x="13093700" y="408431"/>
                  </a:lnTo>
                  <a:lnTo>
                    <a:pt x="58038" y="408431"/>
                  </a:lnTo>
                  <a:lnTo>
                    <a:pt x="58038" y="414781"/>
                  </a:lnTo>
                  <a:lnTo>
                    <a:pt x="13103606" y="414781"/>
                  </a:lnTo>
                  <a:lnTo>
                    <a:pt x="13106400" y="411988"/>
                  </a:lnTo>
                  <a:lnTo>
                    <a:pt x="13106400" y="402081"/>
                  </a:lnTo>
                  <a:close/>
                </a:path>
                <a:path w="13106400" h="782954">
                  <a:moveTo>
                    <a:pt x="13106400" y="0"/>
                  </a:moveTo>
                  <a:lnTo>
                    <a:pt x="13093700" y="0"/>
                  </a:lnTo>
                  <a:lnTo>
                    <a:pt x="13093700" y="408431"/>
                  </a:lnTo>
                  <a:lnTo>
                    <a:pt x="13100050" y="402081"/>
                  </a:lnTo>
                  <a:lnTo>
                    <a:pt x="13106400" y="402081"/>
                  </a:lnTo>
                  <a:lnTo>
                    <a:pt x="13106400" y="0"/>
                  </a:lnTo>
                  <a:close/>
                </a:path>
              </a:pathLst>
            </a:custGeom>
            <a:solidFill>
              <a:srgbClr val="56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95653" y="2839973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80" h="2121535">
                  <a:moveTo>
                    <a:pt x="3535680" y="0"/>
                  </a:moveTo>
                  <a:lnTo>
                    <a:pt x="0" y="0"/>
                  </a:lnTo>
                  <a:lnTo>
                    <a:pt x="0" y="2121408"/>
                  </a:lnTo>
                  <a:lnTo>
                    <a:pt x="3535680" y="2121408"/>
                  </a:lnTo>
                  <a:lnTo>
                    <a:pt x="3535680" y="0"/>
                  </a:lnTo>
                  <a:close/>
                </a:path>
              </a:pathLst>
            </a:custGeom>
            <a:solidFill>
              <a:srgbClr val="58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995653" y="2839973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80" h="2121535">
                  <a:moveTo>
                    <a:pt x="0" y="2121408"/>
                  </a:moveTo>
                  <a:lnTo>
                    <a:pt x="3535680" y="2121408"/>
                  </a:lnTo>
                  <a:lnTo>
                    <a:pt x="3535680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995654" y="2839973"/>
            <a:ext cx="3535679" cy="21215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635" algn="ctr">
              <a:lnSpc>
                <a:spcPts val="2275"/>
              </a:lnSpc>
              <a:spcBef>
                <a:spcPts val="5"/>
              </a:spcBef>
            </a:pP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Состави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endParaRPr sz="2000">
              <a:latin typeface="Tahoma"/>
              <a:cs typeface="Tahoma"/>
            </a:endParaRPr>
          </a:p>
          <a:p>
            <a:pPr marL="323215" marR="313690" algn="ctr">
              <a:lnSpc>
                <a:spcPct val="905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общ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образова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ел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ьн</a:t>
            </a: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х 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грамм</a:t>
            </a:r>
            <a:r>
              <a:rPr sz="20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в  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соо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ветствии</a:t>
            </a:r>
            <a:r>
              <a:rPr sz="20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000" b="1" spc="-95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34466" y="5762497"/>
            <a:ext cx="4328795" cy="2146935"/>
            <a:chOff x="934466" y="5762497"/>
            <a:chExt cx="4328795" cy="2146935"/>
          </a:xfrm>
        </p:grpSpPr>
        <p:sp>
          <p:nvSpPr>
            <p:cNvPr id="26" name="object 26"/>
            <p:cNvSpPr/>
            <p:nvPr/>
          </p:nvSpPr>
          <p:spPr>
            <a:xfrm>
              <a:off x="4480560" y="6783450"/>
              <a:ext cx="782955" cy="103505"/>
            </a:xfrm>
            <a:custGeom>
              <a:avLst/>
              <a:gdLst/>
              <a:ahLst/>
              <a:cxnLst/>
              <a:rect l="l" t="t" r="r" b="b"/>
              <a:pathLst>
                <a:path w="782954" h="103504">
                  <a:moveTo>
                    <a:pt x="757591" y="51688"/>
                  </a:moveTo>
                  <a:lnTo>
                    <a:pt x="687704" y="92456"/>
                  </a:lnTo>
                  <a:lnTo>
                    <a:pt x="686688" y="96265"/>
                  </a:lnTo>
                  <a:lnTo>
                    <a:pt x="690244" y="102362"/>
                  </a:lnTo>
                  <a:lnTo>
                    <a:pt x="694054" y="103377"/>
                  </a:lnTo>
                  <a:lnTo>
                    <a:pt x="771810" y="58038"/>
                  </a:lnTo>
                  <a:lnTo>
                    <a:pt x="770127" y="58038"/>
                  </a:lnTo>
                  <a:lnTo>
                    <a:pt x="770127" y="57150"/>
                  </a:lnTo>
                  <a:lnTo>
                    <a:pt x="766952" y="57150"/>
                  </a:lnTo>
                  <a:lnTo>
                    <a:pt x="757591" y="51688"/>
                  </a:lnTo>
                  <a:close/>
                </a:path>
                <a:path w="782954" h="103504">
                  <a:moveTo>
                    <a:pt x="74670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746705" y="58038"/>
                  </a:lnTo>
                  <a:lnTo>
                    <a:pt x="757591" y="51688"/>
                  </a:lnTo>
                  <a:lnTo>
                    <a:pt x="746705" y="45338"/>
                  </a:lnTo>
                  <a:close/>
                </a:path>
                <a:path w="782954" h="103504">
                  <a:moveTo>
                    <a:pt x="771810" y="45338"/>
                  </a:moveTo>
                  <a:lnTo>
                    <a:pt x="770127" y="45338"/>
                  </a:lnTo>
                  <a:lnTo>
                    <a:pt x="770127" y="58038"/>
                  </a:lnTo>
                  <a:lnTo>
                    <a:pt x="771810" y="58038"/>
                  </a:lnTo>
                  <a:lnTo>
                    <a:pt x="782701" y="51688"/>
                  </a:lnTo>
                  <a:lnTo>
                    <a:pt x="771810" y="45338"/>
                  </a:lnTo>
                  <a:close/>
                </a:path>
                <a:path w="782954" h="103504">
                  <a:moveTo>
                    <a:pt x="766952" y="46227"/>
                  </a:moveTo>
                  <a:lnTo>
                    <a:pt x="757591" y="51688"/>
                  </a:lnTo>
                  <a:lnTo>
                    <a:pt x="766952" y="57150"/>
                  </a:lnTo>
                  <a:lnTo>
                    <a:pt x="766952" y="46227"/>
                  </a:lnTo>
                  <a:close/>
                </a:path>
                <a:path w="782954" h="103504">
                  <a:moveTo>
                    <a:pt x="770127" y="46227"/>
                  </a:moveTo>
                  <a:lnTo>
                    <a:pt x="766952" y="46227"/>
                  </a:lnTo>
                  <a:lnTo>
                    <a:pt x="766952" y="57150"/>
                  </a:lnTo>
                  <a:lnTo>
                    <a:pt x="770127" y="57150"/>
                  </a:lnTo>
                  <a:lnTo>
                    <a:pt x="770127" y="46227"/>
                  </a:lnTo>
                  <a:close/>
                </a:path>
                <a:path w="782954" h="103504">
                  <a:moveTo>
                    <a:pt x="694054" y="0"/>
                  </a:moveTo>
                  <a:lnTo>
                    <a:pt x="690244" y="1015"/>
                  </a:lnTo>
                  <a:lnTo>
                    <a:pt x="686688" y="7112"/>
                  </a:lnTo>
                  <a:lnTo>
                    <a:pt x="687704" y="10922"/>
                  </a:lnTo>
                  <a:lnTo>
                    <a:pt x="757591" y="51688"/>
                  </a:lnTo>
                  <a:lnTo>
                    <a:pt x="766952" y="46227"/>
                  </a:lnTo>
                  <a:lnTo>
                    <a:pt x="770127" y="46227"/>
                  </a:lnTo>
                  <a:lnTo>
                    <a:pt x="770127" y="45338"/>
                  </a:lnTo>
                  <a:lnTo>
                    <a:pt x="771810" y="45338"/>
                  </a:lnTo>
                  <a:lnTo>
                    <a:pt x="694054" y="0"/>
                  </a:lnTo>
                  <a:close/>
                </a:path>
              </a:pathLst>
            </a:custGeom>
            <a:solidFill>
              <a:srgbClr val="527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7166" y="5775197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79" h="2121534">
                  <a:moveTo>
                    <a:pt x="3535679" y="0"/>
                  </a:moveTo>
                  <a:lnTo>
                    <a:pt x="0" y="0"/>
                  </a:lnTo>
                  <a:lnTo>
                    <a:pt x="0" y="2121408"/>
                  </a:lnTo>
                  <a:lnTo>
                    <a:pt x="3535679" y="2121408"/>
                  </a:lnTo>
                  <a:lnTo>
                    <a:pt x="3535679" y="0"/>
                  </a:lnTo>
                  <a:close/>
                </a:path>
              </a:pathLst>
            </a:custGeom>
            <a:solidFill>
              <a:srgbClr val="54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7166" y="5775197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79" h="2121534">
                  <a:moveTo>
                    <a:pt x="0" y="2121408"/>
                  </a:moveTo>
                  <a:lnTo>
                    <a:pt x="3535679" y="212140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47166" y="5775197"/>
            <a:ext cx="3535679" cy="21215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544830" marR="333375" indent="-203200">
              <a:lnSpc>
                <a:spcPts val="2160"/>
              </a:lnSpc>
            </a:pP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5. </a:t>
            </a: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контр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овать, 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как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рабочая</a:t>
            </a: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гру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па</a:t>
            </a:r>
            <a:endParaRPr sz="2000">
              <a:latin typeface="Tahoma"/>
              <a:cs typeface="Tahoma"/>
            </a:endParaRPr>
          </a:p>
          <a:p>
            <a:pPr marL="316230">
              <a:lnSpc>
                <a:spcPts val="2010"/>
              </a:lnSpc>
            </a:pP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соблюдает</a:t>
            </a:r>
            <a:r>
              <a:rPr sz="20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требовани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280"/>
              </a:lnSpc>
            </a:pP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83961" y="5762497"/>
            <a:ext cx="4328795" cy="2146935"/>
            <a:chOff x="5283961" y="5762497"/>
            <a:chExt cx="4328795" cy="2146935"/>
          </a:xfrm>
        </p:grpSpPr>
        <p:sp>
          <p:nvSpPr>
            <p:cNvPr id="31" name="object 31"/>
            <p:cNvSpPr/>
            <p:nvPr/>
          </p:nvSpPr>
          <p:spPr>
            <a:xfrm>
              <a:off x="8830055" y="6783450"/>
              <a:ext cx="782955" cy="103505"/>
            </a:xfrm>
            <a:custGeom>
              <a:avLst/>
              <a:gdLst/>
              <a:ahLst/>
              <a:cxnLst/>
              <a:rect l="l" t="t" r="r" b="b"/>
              <a:pathLst>
                <a:path w="782954" h="103504">
                  <a:moveTo>
                    <a:pt x="757591" y="51688"/>
                  </a:moveTo>
                  <a:lnTo>
                    <a:pt x="687704" y="92456"/>
                  </a:lnTo>
                  <a:lnTo>
                    <a:pt x="686689" y="96265"/>
                  </a:lnTo>
                  <a:lnTo>
                    <a:pt x="690245" y="102362"/>
                  </a:lnTo>
                  <a:lnTo>
                    <a:pt x="694054" y="103377"/>
                  </a:lnTo>
                  <a:lnTo>
                    <a:pt x="771810" y="58038"/>
                  </a:lnTo>
                  <a:lnTo>
                    <a:pt x="770127" y="58038"/>
                  </a:lnTo>
                  <a:lnTo>
                    <a:pt x="770127" y="57150"/>
                  </a:lnTo>
                  <a:lnTo>
                    <a:pt x="766952" y="57150"/>
                  </a:lnTo>
                  <a:lnTo>
                    <a:pt x="757591" y="51688"/>
                  </a:lnTo>
                  <a:close/>
                </a:path>
                <a:path w="782954" h="103504">
                  <a:moveTo>
                    <a:pt x="74670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746705" y="58038"/>
                  </a:lnTo>
                  <a:lnTo>
                    <a:pt x="757591" y="51688"/>
                  </a:lnTo>
                  <a:lnTo>
                    <a:pt x="746705" y="45338"/>
                  </a:lnTo>
                  <a:close/>
                </a:path>
                <a:path w="782954" h="103504">
                  <a:moveTo>
                    <a:pt x="771810" y="45338"/>
                  </a:moveTo>
                  <a:lnTo>
                    <a:pt x="770127" y="45338"/>
                  </a:lnTo>
                  <a:lnTo>
                    <a:pt x="770127" y="58038"/>
                  </a:lnTo>
                  <a:lnTo>
                    <a:pt x="771810" y="58038"/>
                  </a:lnTo>
                  <a:lnTo>
                    <a:pt x="782701" y="51688"/>
                  </a:lnTo>
                  <a:lnTo>
                    <a:pt x="771810" y="45338"/>
                  </a:lnTo>
                  <a:close/>
                </a:path>
                <a:path w="782954" h="103504">
                  <a:moveTo>
                    <a:pt x="766952" y="46227"/>
                  </a:moveTo>
                  <a:lnTo>
                    <a:pt x="757591" y="51688"/>
                  </a:lnTo>
                  <a:lnTo>
                    <a:pt x="766952" y="57150"/>
                  </a:lnTo>
                  <a:lnTo>
                    <a:pt x="766952" y="46227"/>
                  </a:lnTo>
                  <a:close/>
                </a:path>
                <a:path w="782954" h="103504">
                  <a:moveTo>
                    <a:pt x="770127" y="46227"/>
                  </a:moveTo>
                  <a:lnTo>
                    <a:pt x="766952" y="46227"/>
                  </a:lnTo>
                  <a:lnTo>
                    <a:pt x="766952" y="57150"/>
                  </a:lnTo>
                  <a:lnTo>
                    <a:pt x="770127" y="57150"/>
                  </a:lnTo>
                  <a:lnTo>
                    <a:pt x="770127" y="46227"/>
                  </a:lnTo>
                  <a:close/>
                </a:path>
                <a:path w="782954" h="103504">
                  <a:moveTo>
                    <a:pt x="694054" y="0"/>
                  </a:moveTo>
                  <a:lnTo>
                    <a:pt x="690245" y="1015"/>
                  </a:lnTo>
                  <a:lnTo>
                    <a:pt x="686689" y="7112"/>
                  </a:lnTo>
                  <a:lnTo>
                    <a:pt x="687704" y="10922"/>
                  </a:lnTo>
                  <a:lnTo>
                    <a:pt x="757591" y="51688"/>
                  </a:lnTo>
                  <a:lnTo>
                    <a:pt x="766952" y="46227"/>
                  </a:lnTo>
                  <a:lnTo>
                    <a:pt x="770127" y="46227"/>
                  </a:lnTo>
                  <a:lnTo>
                    <a:pt x="770127" y="45338"/>
                  </a:lnTo>
                  <a:lnTo>
                    <a:pt x="771810" y="45338"/>
                  </a:lnTo>
                  <a:lnTo>
                    <a:pt x="694054" y="0"/>
                  </a:lnTo>
                  <a:close/>
                </a:path>
              </a:pathLst>
            </a:custGeom>
            <a:solidFill>
              <a:srgbClr val="4F9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96661" y="5775197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79" h="2121534">
                  <a:moveTo>
                    <a:pt x="3535680" y="0"/>
                  </a:moveTo>
                  <a:lnTo>
                    <a:pt x="0" y="0"/>
                  </a:lnTo>
                  <a:lnTo>
                    <a:pt x="0" y="2121408"/>
                  </a:lnTo>
                  <a:lnTo>
                    <a:pt x="3535680" y="2121408"/>
                  </a:lnTo>
                  <a:lnTo>
                    <a:pt x="3535680" y="0"/>
                  </a:lnTo>
                  <a:close/>
                </a:path>
              </a:pathLst>
            </a:custGeom>
            <a:solidFill>
              <a:srgbClr val="52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96661" y="5775197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79" h="2121534">
                  <a:moveTo>
                    <a:pt x="0" y="2121408"/>
                  </a:moveTo>
                  <a:lnTo>
                    <a:pt x="3535680" y="2121408"/>
                  </a:lnTo>
                  <a:lnTo>
                    <a:pt x="3535680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296661" y="5775197"/>
            <a:ext cx="3535679" cy="212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230504" marR="224790" indent="598805">
              <a:lnSpc>
                <a:spcPts val="2150"/>
              </a:lnSpc>
            </a:pP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6.</a:t>
            </a:r>
            <a:r>
              <a:rPr sz="20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Подгот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ови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ть 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педагогов</a:t>
            </a: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ре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х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оду</a:t>
            </a: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endParaRPr sz="2000">
              <a:latin typeface="Tahoma"/>
              <a:cs typeface="Tahoma"/>
            </a:endParaRPr>
          </a:p>
          <a:p>
            <a:pPr marL="607060">
              <a:lnSpc>
                <a:spcPts val="2175"/>
              </a:lnSpc>
            </a:pP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нов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требовани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633457" y="5762497"/>
            <a:ext cx="4328795" cy="2146935"/>
            <a:chOff x="9633457" y="5762497"/>
            <a:chExt cx="4328795" cy="2146935"/>
          </a:xfrm>
        </p:grpSpPr>
        <p:sp>
          <p:nvSpPr>
            <p:cNvPr id="36" name="object 36"/>
            <p:cNvSpPr/>
            <p:nvPr/>
          </p:nvSpPr>
          <p:spPr>
            <a:xfrm>
              <a:off x="13179551" y="6783450"/>
              <a:ext cx="782955" cy="103505"/>
            </a:xfrm>
            <a:custGeom>
              <a:avLst/>
              <a:gdLst/>
              <a:ahLst/>
              <a:cxnLst/>
              <a:rect l="l" t="t" r="r" b="b"/>
              <a:pathLst>
                <a:path w="782955" h="103504">
                  <a:moveTo>
                    <a:pt x="757591" y="51688"/>
                  </a:moveTo>
                  <a:lnTo>
                    <a:pt x="687705" y="92456"/>
                  </a:lnTo>
                  <a:lnTo>
                    <a:pt x="686688" y="96265"/>
                  </a:lnTo>
                  <a:lnTo>
                    <a:pt x="690244" y="102362"/>
                  </a:lnTo>
                  <a:lnTo>
                    <a:pt x="694055" y="103377"/>
                  </a:lnTo>
                  <a:lnTo>
                    <a:pt x="771810" y="58038"/>
                  </a:lnTo>
                  <a:lnTo>
                    <a:pt x="770128" y="58038"/>
                  </a:lnTo>
                  <a:lnTo>
                    <a:pt x="770128" y="57150"/>
                  </a:lnTo>
                  <a:lnTo>
                    <a:pt x="766953" y="57150"/>
                  </a:lnTo>
                  <a:lnTo>
                    <a:pt x="757591" y="51688"/>
                  </a:lnTo>
                  <a:close/>
                </a:path>
                <a:path w="782955" h="103504">
                  <a:moveTo>
                    <a:pt x="746705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746705" y="58038"/>
                  </a:lnTo>
                  <a:lnTo>
                    <a:pt x="757591" y="51688"/>
                  </a:lnTo>
                  <a:lnTo>
                    <a:pt x="746705" y="45338"/>
                  </a:lnTo>
                  <a:close/>
                </a:path>
                <a:path w="782955" h="103504">
                  <a:moveTo>
                    <a:pt x="771810" y="45338"/>
                  </a:moveTo>
                  <a:lnTo>
                    <a:pt x="770128" y="45338"/>
                  </a:lnTo>
                  <a:lnTo>
                    <a:pt x="770128" y="58038"/>
                  </a:lnTo>
                  <a:lnTo>
                    <a:pt x="771810" y="58038"/>
                  </a:lnTo>
                  <a:lnTo>
                    <a:pt x="782701" y="51688"/>
                  </a:lnTo>
                  <a:lnTo>
                    <a:pt x="771810" y="45338"/>
                  </a:lnTo>
                  <a:close/>
                </a:path>
                <a:path w="782955" h="103504">
                  <a:moveTo>
                    <a:pt x="766953" y="46227"/>
                  </a:moveTo>
                  <a:lnTo>
                    <a:pt x="757591" y="51688"/>
                  </a:lnTo>
                  <a:lnTo>
                    <a:pt x="766953" y="57150"/>
                  </a:lnTo>
                  <a:lnTo>
                    <a:pt x="766953" y="46227"/>
                  </a:lnTo>
                  <a:close/>
                </a:path>
                <a:path w="782955" h="103504">
                  <a:moveTo>
                    <a:pt x="770128" y="46227"/>
                  </a:moveTo>
                  <a:lnTo>
                    <a:pt x="766953" y="46227"/>
                  </a:lnTo>
                  <a:lnTo>
                    <a:pt x="766953" y="57150"/>
                  </a:lnTo>
                  <a:lnTo>
                    <a:pt x="770128" y="57150"/>
                  </a:lnTo>
                  <a:lnTo>
                    <a:pt x="770128" y="46227"/>
                  </a:lnTo>
                  <a:close/>
                </a:path>
                <a:path w="782955" h="103504">
                  <a:moveTo>
                    <a:pt x="694055" y="0"/>
                  </a:moveTo>
                  <a:lnTo>
                    <a:pt x="690244" y="1015"/>
                  </a:lnTo>
                  <a:lnTo>
                    <a:pt x="686688" y="7112"/>
                  </a:lnTo>
                  <a:lnTo>
                    <a:pt x="687705" y="10922"/>
                  </a:lnTo>
                  <a:lnTo>
                    <a:pt x="757591" y="51688"/>
                  </a:lnTo>
                  <a:lnTo>
                    <a:pt x="766953" y="46227"/>
                  </a:lnTo>
                  <a:lnTo>
                    <a:pt x="770128" y="46227"/>
                  </a:lnTo>
                  <a:lnTo>
                    <a:pt x="770128" y="45338"/>
                  </a:lnTo>
                  <a:lnTo>
                    <a:pt x="771810" y="45338"/>
                  </a:lnTo>
                  <a:lnTo>
                    <a:pt x="69405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46157" y="5775197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80" h="2121534">
                  <a:moveTo>
                    <a:pt x="3535680" y="0"/>
                  </a:moveTo>
                  <a:lnTo>
                    <a:pt x="0" y="0"/>
                  </a:lnTo>
                  <a:lnTo>
                    <a:pt x="0" y="2121408"/>
                  </a:lnTo>
                  <a:lnTo>
                    <a:pt x="3535680" y="2121408"/>
                  </a:lnTo>
                  <a:lnTo>
                    <a:pt x="3535680" y="0"/>
                  </a:lnTo>
                  <a:close/>
                </a:path>
              </a:pathLst>
            </a:custGeom>
            <a:solidFill>
              <a:srgbClr val="4E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46157" y="5775197"/>
              <a:ext cx="3535679" cy="2121535"/>
            </a:xfrm>
            <a:custGeom>
              <a:avLst/>
              <a:gdLst/>
              <a:ahLst/>
              <a:cxnLst/>
              <a:rect l="l" t="t" r="r" b="b"/>
              <a:pathLst>
                <a:path w="3535680" h="2121534">
                  <a:moveTo>
                    <a:pt x="0" y="2121408"/>
                  </a:moveTo>
                  <a:lnTo>
                    <a:pt x="3535680" y="2121408"/>
                  </a:lnTo>
                  <a:lnTo>
                    <a:pt x="3535680" y="0"/>
                  </a:lnTo>
                  <a:lnTo>
                    <a:pt x="0" y="0"/>
                  </a:lnTo>
                  <a:lnTo>
                    <a:pt x="0" y="21214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646157" y="5775197"/>
            <a:ext cx="3535679" cy="212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202565" marR="193040" indent="586740">
              <a:lnSpc>
                <a:spcPts val="2160"/>
              </a:lnSpc>
            </a:pP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7.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Ознакомить</a:t>
            </a:r>
            <a:r>
              <a:rPr sz="20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с  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изме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ени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ми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дителей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995654" y="5775197"/>
            <a:ext cx="3535679" cy="2121535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769620" marR="705485" indent="-50800">
              <a:lnSpc>
                <a:spcPct val="125000"/>
              </a:lnSpc>
            </a:pP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8.</a:t>
            </a:r>
            <a:r>
              <a:rPr sz="2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Издать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при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каз 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утвержд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b="1" spc="-85" dirty="0">
                <a:solidFill>
                  <a:srgbClr val="FFFFFF"/>
                </a:solidFill>
                <a:latin typeface="Tahoma"/>
                <a:cs typeface="Tahoma"/>
              </a:rPr>
              <a:t>нии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b="1" spc="-160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991105" y="481075"/>
            <a:ext cx="10368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Алгоритм</a:t>
            </a:r>
            <a:r>
              <a:rPr sz="32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действий</a:t>
            </a:r>
            <a:r>
              <a:rPr sz="32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школы</a:t>
            </a:r>
            <a:r>
              <a:rPr sz="3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для</a:t>
            </a:r>
            <a:r>
              <a:rPr sz="32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перехода</a:t>
            </a:r>
            <a:r>
              <a:rPr sz="3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32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ФООП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9015" y="529843"/>
            <a:ext cx="28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3709" y="2098929"/>
            <a:ext cx="11023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Нормативные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4" dirty="0">
                <a:solidFill>
                  <a:srgbClr val="1F487C"/>
                </a:solidFill>
                <a:latin typeface="Tahoma"/>
                <a:cs typeface="Tahoma"/>
              </a:rPr>
              <a:t>правовые</a:t>
            </a:r>
            <a:r>
              <a:rPr sz="3200" b="1" spc="-2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основания</a:t>
            </a:r>
            <a:r>
              <a:rPr sz="3200" b="1" spc="-2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80" dirty="0">
                <a:solidFill>
                  <a:srgbClr val="1F487C"/>
                </a:solidFill>
                <a:latin typeface="Tahoma"/>
                <a:cs typeface="Tahoma"/>
              </a:rPr>
              <a:t>пере</a:t>
            </a:r>
            <a:r>
              <a:rPr sz="3200" b="1" spc="-8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80" dirty="0">
                <a:solidFill>
                  <a:srgbClr val="1F487C"/>
                </a:solidFill>
                <a:latin typeface="Tahoma"/>
                <a:cs typeface="Tahoma"/>
              </a:rPr>
              <a:t>ода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5900" y="1840991"/>
            <a:ext cx="1336675" cy="1167765"/>
          </a:xfrm>
          <a:custGeom>
            <a:avLst/>
            <a:gdLst/>
            <a:ahLst/>
            <a:cxnLst/>
            <a:rect l="l" t="t" r="r" b="b"/>
            <a:pathLst>
              <a:path w="1336675" h="1167764">
                <a:moveTo>
                  <a:pt x="1336548" y="583692"/>
                </a:moveTo>
                <a:lnTo>
                  <a:pt x="1334528" y="538226"/>
                </a:lnTo>
                <a:lnTo>
                  <a:pt x="1328610" y="493712"/>
                </a:lnTo>
                <a:lnTo>
                  <a:pt x="1318920" y="450265"/>
                </a:lnTo>
                <a:lnTo>
                  <a:pt x="1305598" y="408038"/>
                </a:lnTo>
                <a:lnTo>
                  <a:pt x="1288821" y="367144"/>
                </a:lnTo>
                <a:lnTo>
                  <a:pt x="1268704" y="327710"/>
                </a:lnTo>
                <a:lnTo>
                  <a:pt x="1245412" y="289877"/>
                </a:lnTo>
                <a:lnTo>
                  <a:pt x="1219085" y="253771"/>
                </a:lnTo>
                <a:lnTo>
                  <a:pt x="1189888" y="219506"/>
                </a:lnTo>
                <a:lnTo>
                  <a:pt x="1157947" y="187236"/>
                </a:lnTo>
                <a:lnTo>
                  <a:pt x="1123416" y="157073"/>
                </a:lnTo>
                <a:lnTo>
                  <a:pt x="1086446" y="129159"/>
                </a:lnTo>
                <a:lnTo>
                  <a:pt x="1047178" y="103606"/>
                </a:lnTo>
                <a:lnTo>
                  <a:pt x="1005776" y="80556"/>
                </a:lnTo>
                <a:lnTo>
                  <a:pt x="962367" y="60134"/>
                </a:lnTo>
                <a:lnTo>
                  <a:pt x="917117" y="42456"/>
                </a:lnTo>
                <a:lnTo>
                  <a:pt x="870165" y="27686"/>
                </a:lnTo>
                <a:lnTo>
                  <a:pt x="821651" y="15913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13"/>
                </a:lnTo>
                <a:lnTo>
                  <a:pt x="466369" y="27686"/>
                </a:lnTo>
                <a:lnTo>
                  <a:pt x="419417" y="42456"/>
                </a:lnTo>
                <a:lnTo>
                  <a:pt x="374167" y="60134"/>
                </a:lnTo>
                <a:lnTo>
                  <a:pt x="330758" y="80556"/>
                </a:lnTo>
                <a:lnTo>
                  <a:pt x="289356" y="103606"/>
                </a:lnTo>
                <a:lnTo>
                  <a:pt x="250088" y="129159"/>
                </a:lnTo>
                <a:lnTo>
                  <a:pt x="223342" y="149352"/>
                </a:lnTo>
                <a:lnTo>
                  <a:pt x="202692" y="149352"/>
                </a:lnTo>
                <a:lnTo>
                  <a:pt x="202692" y="166192"/>
                </a:lnTo>
                <a:lnTo>
                  <a:pt x="178587" y="187236"/>
                </a:lnTo>
                <a:lnTo>
                  <a:pt x="146646" y="219506"/>
                </a:lnTo>
                <a:lnTo>
                  <a:pt x="117449" y="253771"/>
                </a:lnTo>
                <a:lnTo>
                  <a:pt x="91122" y="289877"/>
                </a:lnTo>
                <a:lnTo>
                  <a:pt x="67830" y="327710"/>
                </a:lnTo>
                <a:lnTo>
                  <a:pt x="47713" y="367144"/>
                </a:lnTo>
                <a:lnTo>
                  <a:pt x="30937" y="408038"/>
                </a:lnTo>
                <a:lnTo>
                  <a:pt x="17614" y="450265"/>
                </a:lnTo>
                <a:lnTo>
                  <a:pt x="7924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24" y="673684"/>
                </a:lnTo>
                <a:lnTo>
                  <a:pt x="17614" y="717130"/>
                </a:lnTo>
                <a:lnTo>
                  <a:pt x="30937" y="759358"/>
                </a:lnTo>
                <a:lnTo>
                  <a:pt x="47713" y="800252"/>
                </a:lnTo>
                <a:lnTo>
                  <a:pt x="67830" y="839685"/>
                </a:lnTo>
                <a:lnTo>
                  <a:pt x="91122" y="877519"/>
                </a:lnTo>
                <a:lnTo>
                  <a:pt x="117449" y="913625"/>
                </a:lnTo>
                <a:lnTo>
                  <a:pt x="146646" y="947889"/>
                </a:lnTo>
                <a:lnTo>
                  <a:pt x="178587" y="980160"/>
                </a:lnTo>
                <a:lnTo>
                  <a:pt x="202692" y="1001217"/>
                </a:lnTo>
                <a:lnTo>
                  <a:pt x="202692" y="1019556"/>
                </a:lnTo>
                <a:lnTo>
                  <a:pt x="225336" y="1019556"/>
                </a:lnTo>
                <a:lnTo>
                  <a:pt x="250088" y="1038237"/>
                </a:lnTo>
                <a:lnTo>
                  <a:pt x="289356" y="1063790"/>
                </a:lnTo>
                <a:lnTo>
                  <a:pt x="330758" y="1086840"/>
                </a:lnTo>
                <a:lnTo>
                  <a:pt x="374167" y="1107262"/>
                </a:lnTo>
                <a:lnTo>
                  <a:pt x="419417" y="1124940"/>
                </a:lnTo>
                <a:lnTo>
                  <a:pt x="466369" y="1139710"/>
                </a:lnTo>
                <a:lnTo>
                  <a:pt x="514883" y="1151483"/>
                </a:lnTo>
                <a:lnTo>
                  <a:pt x="564807" y="1160094"/>
                </a:lnTo>
                <a:lnTo>
                  <a:pt x="615975" y="1165440"/>
                </a:lnTo>
                <a:lnTo>
                  <a:pt x="668274" y="1167384"/>
                </a:lnTo>
                <a:lnTo>
                  <a:pt x="720559" y="1165440"/>
                </a:lnTo>
                <a:lnTo>
                  <a:pt x="771728" y="1160094"/>
                </a:lnTo>
                <a:lnTo>
                  <a:pt x="821651" y="1151483"/>
                </a:lnTo>
                <a:lnTo>
                  <a:pt x="870165" y="1139710"/>
                </a:lnTo>
                <a:lnTo>
                  <a:pt x="917117" y="1124940"/>
                </a:lnTo>
                <a:lnTo>
                  <a:pt x="962367" y="1107262"/>
                </a:lnTo>
                <a:lnTo>
                  <a:pt x="1005776" y="1086840"/>
                </a:lnTo>
                <a:lnTo>
                  <a:pt x="1047178" y="1063790"/>
                </a:lnTo>
                <a:lnTo>
                  <a:pt x="1086446" y="1038237"/>
                </a:lnTo>
                <a:lnTo>
                  <a:pt x="1123416" y="1010323"/>
                </a:lnTo>
                <a:lnTo>
                  <a:pt x="1157947" y="980160"/>
                </a:lnTo>
                <a:lnTo>
                  <a:pt x="1189888" y="947889"/>
                </a:lnTo>
                <a:lnTo>
                  <a:pt x="1219085" y="913625"/>
                </a:lnTo>
                <a:lnTo>
                  <a:pt x="1245412" y="877519"/>
                </a:lnTo>
                <a:lnTo>
                  <a:pt x="1268704" y="839685"/>
                </a:lnTo>
                <a:lnTo>
                  <a:pt x="1288821" y="800252"/>
                </a:lnTo>
                <a:lnTo>
                  <a:pt x="1305598" y="759358"/>
                </a:lnTo>
                <a:lnTo>
                  <a:pt x="1318920" y="717130"/>
                </a:lnTo>
                <a:lnTo>
                  <a:pt x="1328610" y="673684"/>
                </a:lnTo>
                <a:lnTo>
                  <a:pt x="1334528" y="629170"/>
                </a:lnTo>
                <a:lnTo>
                  <a:pt x="1336548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96153" y="2166619"/>
            <a:ext cx="21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4614" y="3933825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b="1" spc="-120" dirty="0">
                <a:solidFill>
                  <a:srgbClr val="1F487C"/>
                </a:solidFill>
                <a:latin typeface="Tahoma"/>
                <a:cs typeface="Tahoma"/>
              </a:rPr>
              <a:t>Контрольн</a:t>
            </a:r>
            <a:r>
              <a:rPr sz="3200" b="1" spc="-16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точки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руководителя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487C"/>
                </a:solidFill>
                <a:latin typeface="Tahoma"/>
                <a:cs typeface="Tahoma"/>
              </a:rPr>
              <a:t>школы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пер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5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3200" b="1" spc="-2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4426" y="6365875"/>
            <a:ext cx="104825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Алгоритм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действий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школы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для</a:t>
            </a:r>
            <a:r>
              <a:rPr sz="3200" b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перехода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ФООП.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0572" y="228346"/>
            <a:ext cx="376364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204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6800" spc="-204" dirty="0">
                <a:solidFill>
                  <a:srgbClr val="1F487C"/>
                </a:solidFill>
              </a:rPr>
              <a:t>опросы</a:t>
            </a:r>
            <a:endParaRPr sz="6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97704" y="9463531"/>
            <a:ext cx="232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" y="2770799"/>
            <a:ext cx="4619244" cy="344842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314188" y="3799331"/>
            <a:ext cx="1336675" cy="1169035"/>
          </a:xfrm>
          <a:custGeom>
            <a:avLst/>
            <a:gdLst/>
            <a:ahLst/>
            <a:cxnLst/>
            <a:rect l="l" t="t" r="r" b="b"/>
            <a:pathLst>
              <a:path w="1336675" h="1169035">
                <a:moveTo>
                  <a:pt x="1336535" y="584454"/>
                </a:moveTo>
                <a:lnTo>
                  <a:pt x="1334528" y="538924"/>
                </a:lnTo>
                <a:lnTo>
                  <a:pt x="1328610" y="494334"/>
                </a:lnTo>
                <a:lnTo>
                  <a:pt x="1318920" y="450824"/>
                </a:lnTo>
                <a:lnTo>
                  <a:pt x="1305598" y="408533"/>
                </a:lnTo>
                <a:lnTo>
                  <a:pt x="1288821" y="367576"/>
                </a:lnTo>
                <a:lnTo>
                  <a:pt x="1268704" y="328104"/>
                </a:lnTo>
                <a:lnTo>
                  <a:pt x="1245412" y="290220"/>
                </a:lnTo>
                <a:lnTo>
                  <a:pt x="1219085" y="254063"/>
                </a:lnTo>
                <a:lnTo>
                  <a:pt x="1189888" y="219760"/>
                </a:lnTo>
                <a:lnTo>
                  <a:pt x="1157947" y="187452"/>
                </a:lnTo>
                <a:lnTo>
                  <a:pt x="1123416" y="157251"/>
                </a:lnTo>
                <a:lnTo>
                  <a:pt x="1086446" y="129298"/>
                </a:lnTo>
                <a:lnTo>
                  <a:pt x="1047178" y="103720"/>
                </a:lnTo>
                <a:lnTo>
                  <a:pt x="1005776" y="80632"/>
                </a:lnTo>
                <a:lnTo>
                  <a:pt x="962367" y="60185"/>
                </a:lnTo>
                <a:lnTo>
                  <a:pt x="917117" y="42506"/>
                </a:lnTo>
                <a:lnTo>
                  <a:pt x="870165" y="27711"/>
                </a:lnTo>
                <a:lnTo>
                  <a:pt x="821651" y="15938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38"/>
                </a:lnTo>
                <a:lnTo>
                  <a:pt x="466369" y="27711"/>
                </a:lnTo>
                <a:lnTo>
                  <a:pt x="419417" y="42506"/>
                </a:lnTo>
                <a:lnTo>
                  <a:pt x="374167" y="60185"/>
                </a:lnTo>
                <a:lnTo>
                  <a:pt x="330758" y="80632"/>
                </a:lnTo>
                <a:lnTo>
                  <a:pt x="289356" y="103720"/>
                </a:lnTo>
                <a:lnTo>
                  <a:pt x="250088" y="129298"/>
                </a:lnTo>
                <a:lnTo>
                  <a:pt x="213118" y="157251"/>
                </a:lnTo>
                <a:lnTo>
                  <a:pt x="178587" y="187452"/>
                </a:lnTo>
                <a:lnTo>
                  <a:pt x="146646" y="219760"/>
                </a:lnTo>
                <a:lnTo>
                  <a:pt x="117449" y="254063"/>
                </a:lnTo>
                <a:lnTo>
                  <a:pt x="91122" y="290220"/>
                </a:lnTo>
                <a:lnTo>
                  <a:pt x="67830" y="328104"/>
                </a:lnTo>
                <a:lnTo>
                  <a:pt x="47713" y="367576"/>
                </a:lnTo>
                <a:lnTo>
                  <a:pt x="30937" y="408533"/>
                </a:lnTo>
                <a:lnTo>
                  <a:pt x="17614" y="450824"/>
                </a:lnTo>
                <a:lnTo>
                  <a:pt x="7924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24" y="674585"/>
                </a:lnTo>
                <a:lnTo>
                  <a:pt x="17614" y="718096"/>
                </a:lnTo>
                <a:lnTo>
                  <a:pt x="30937" y="760387"/>
                </a:lnTo>
                <a:lnTo>
                  <a:pt x="47713" y="801344"/>
                </a:lnTo>
                <a:lnTo>
                  <a:pt x="67830" y="840816"/>
                </a:lnTo>
                <a:lnTo>
                  <a:pt x="91122" y="878700"/>
                </a:lnTo>
                <a:lnTo>
                  <a:pt x="117449" y="914857"/>
                </a:lnTo>
                <a:lnTo>
                  <a:pt x="146646" y="949159"/>
                </a:lnTo>
                <a:lnTo>
                  <a:pt x="178587" y="981468"/>
                </a:lnTo>
                <a:lnTo>
                  <a:pt x="213118" y="1011669"/>
                </a:lnTo>
                <a:lnTo>
                  <a:pt x="250088" y="1039622"/>
                </a:lnTo>
                <a:lnTo>
                  <a:pt x="289356" y="1065199"/>
                </a:lnTo>
                <a:lnTo>
                  <a:pt x="330758" y="1088288"/>
                </a:lnTo>
                <a:lnTo>
                  <a:pt x="374167" y="1108735"/>
                </a:lnTo>
                <a:lnTo>
                  <a:pt x="419417" y="1126413"/>
                </a:lnTo>
                <a:lnTo>
                  <a:pt x="466369" y="1141209"/>
                </a:lnTo>
                <a:lnTo>
                  <a:pt x="514883" y="1152982"/>
                </a:lnTo>
                <a:lnTo>
                  <a:pt x="564807" y="1161618"/>
                </a:lnTo>
                <a:lnTo>
                  <a:pt x="615975" y="1166964"/>
                </a:lnTo>
                <a:lnTo>
                  <a:pt x="668274" y="1168908"/>
                </a:lnTo>
                <a:lnTo>
                  <a:pt x="720559" y="1166964"/>
                </a:lnTo>
                <a:lnTo>
                  <a:pt x="771728" y="1161618"/>
                </a:lnTo>
                <a:lnTo>
                  <a:pt x="821651" y="1152982"/>
                </a:lnTo>
                <a:lnTo>
                  <a:pt x="870165" y="1141209"/>
                </a:lnTo>
                <a:lnTo>
                  <a:pt x="917117" y="1126413"/>
                </a:lnTo>
                <a:lnTo>
                  <a:pt x="962367" y="1108735"/>
                </a:lnTo>
                <a:lnTo>
                  <a:pt x="1005776" y="1088288"/>
                </a:lnTo>
                <a:lnTo>
                  <a:pt x="1047178" y="1065199"/>
                </a:lnTo>
                <a:lnTo>
                  <a:pt x="1086446" y="1039622"/>
                </a:lnTo>
                <a:lnTo>
                  <a:pt x="1102906" y="1027176"/>
                </a:lnTo>
                <a:lnTo>
                  <a:pt x="1109472" y="1027176"/>
                </a:lnTo>
                <a:lnTo>
                  <a:pt x="1109472" y="1022223"/>
                </a:lnTo>
                <a:lnTo>
                  <a:pt x="1123416" y="1011669"/>
                </a:lnTo>
                <a:lnTo>
                  <a:pt x="1157947" y="981468"/>
                </a:lnTo>
                <a:lnTo>
                  <a:pt x="1189888" y="949159"/>
                </a:lnTo>
                <a:lnTo>
                  <a:pt x="1219085" y="914857"/>
                </a:lnTo>
                <a:lnTo>
                  <a:pt x="1245412" y="878700"/>
                </a:lnTo>
                <a:lnTo>
                  <a:pt x="1268704" y="840816"/>
                </a:lnTo>
                <a:lnTo>
                  <a:pt x="1288821" y="801344"/>
                </a:lnTo>
                <a:lnTo>
                  <a:pt x="1305598" y="760387"/>
                </a:lnTo>
                <a:lnTo>
                  <a:pt x="1318920" y="718096"/>
                </a:lnTo>
                <a:lnTo>
                  <a:pt x="1328610" y="674585"/>
                </a:lnTo>
                <a:lnTo>
                  <a:pt x="1334528" y="629996"/>
                </a:lnTo>
                <a:lnTo>
                  <a:pt x="1336535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9616" y="6073139"/>
            <a:ext cx="1336675" cy="1169035"/>
          </a:xfrm>
          <a:custGeom>
            <a:avLst/>
            <a:gdLst/>
            <a:ahLst/>
            <a:cxnLst/>
            <a:rect l="l" t="t" r="r" b="b"/>
            <a:pathLst>
              <a:path w="1336675" h="1169034">
                <a:moveTo>
                  <a:pt x="1336548" y="584454"/>
                </a:moveTo>
                <a:lnTo>
                  <a:pt x="1334528" y="538924"/>
                </a:lnTo>
                <a:lnTo>
                  <a:pt x="1328610" y="494334"/>
                </a:lnTo>
                <a:lnTo>
                  <a:pt x="1318920" y="450824"/>
                </a:lnTo>
                <a:lnTo>
                  <a:pt x="1305598" y="408533"/>
                </a:lnTo>
                <a:lnTo>
                  <a:pt x="1288821" y="367576"/>
                </a:lnTo>
                <a:lnTo>
                  <a:pt x="1268704" y="328104"/>
                </a:lnTo>
                <a:lnTo>
                  <a:pt x="1245412" y="290220"/>
                </a:lnTo>
                <a:lnTo>
                  <a:pt x="1219085" y="254063"/>
                </a:lnTo>
                <a:lnTo>
                  <a:pt x="1189888" y="219760"/>
                </a:lnTo>
                <a:lnTo>
                  <a:pt x="1157947" y="187452"/>
                </a:lnTo>
                <a:lnTo>
                  <a:pt x="1123416" y="157251"/>
                </a:lnTo>
                <a:lnTo>
                  <a:pt x="1086446" y="129298"/>
                </a:lnTo>
                <a:lnTo>
                  <a:pt x="1047178" y="103720"/>
                </a:lnTo>
                <a:lnTo>
                  <a:pt x="1005776" y="80632"/>
                </a:lnTo>
                <a:lnTo>
                  <a:pt x="962367" y="60185"/>
                </a:lnTo>
                <a:lnTo>
                  <a:pt x="917117" y="42506"/>
                </a:lnTo>
                <a:lnTo>
                  <a:pt x="870165" y="27711"/>
                </a:lnTo>
                <a:lnTo>
                  <a:pt x="821651" y="15938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38"/>
                </a:lnTo>
                <a:lnTo>
                  <a:pt x="466369" y="27711"/>
                </a:lnTo>
                <a:lnTo>
                  <a:pt x="419417" y="42506"/>
                </a:lnTo>
                <a:lnTo>
                  <a:pt x="374167" y="60185"/>
                </a:lnTo>
                <a:lnTo>
                  <a:pt x="330758" y="80632"/>
                </a:lnTo>
                <a:lnTo>
                  <a:pt x="289356" y="103720"/>
                </a:lnTo>
                <a:lnTo>
                  <a:pt x="250088" y="129298"/>
                </a:lnTo>
                <a:lnTo>
                  <a:pt x="213118" y="157251"/>
                </a:lnTo>
                <a:lnTo>
                  <a:pt x="178587" y="187452"/>
                </a:lnTo>
                <a:lnTo>
                  <a:pt x="146646" y="219760"/>
                </a:lnTo>
                <a:lnTo>
                  <a:pt x="117449" y="254063"/>
                </a:lnTo>
                <a:lnTo>
                  <a:pt x="91122" y="290220"/>
                </a:lnTo>
                <a:lnTo>
                  <a:pt x="67830" y="328104"/>
                </a:lnTo>
                <a:lnTo>
                  <a:pt x="47713" y="367576"/>
                </a:lnTo>
                <a:lnTo>
                  <a:pt x="30937" y="408533"/>
                </a:lnTo>
                <a:lnTo>
                  <a:pt x="17614" y="450824"/>
                </a:lnTo>
                <a:lnTo>
                  <a:pt x="7924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24" y="674585"/>
                </a:lnTo>
                <a:lnTo>
                  <a:pt x="17614" y="718096"/>
                </a:lnTo>
                <a:lnTo>
                  <a:pt x="30937" y="760387"/>
                </a:lnTo>
                <a:lnTo>
                  <a:pt x="47713" y="801344"/>
                </a:lnTo>
                <a:lnTo>
                  <a:pt x="67830" y="840816"/>
                </a:lnTo>
                <a:lnTo>
                  <a:pt x="91122" y="878700"/>
                </a:lnTo>
                <a:lnTo>
                  <a:pt x="117449" y="914857"/>
                </a:lnTo>
                <a:lnTo>
                  <a:pt x="146646" y="949159"/>
                </a:lnTo>
                <a:lnTo>
                  <a:pt x="178587" y="981468"/>
                </a:lnTo>
                <a:lnTo>
                  <a:pt x="213118" y="1011669"/>
                </a:lnTo>
                <a:lnTo>
                  <a:pt x="250088" y="1039622"/>
                </a:lnTo>
                <a:lnTo>
                  <a:pt x="289356" y="1065199"/>
                </a:lnTo>
                <a:lnTo>
                  <a:pt x="330758" y="1088288"/>
                </a:lnTo>
                <a:lnTo>
                  <a:pt x="374167" y="1108735"/>
                </a:lnTo>
                <a:lnTo>
                  <a:pt x="419417" y="1126413"/>
                </a:lnTo>
                <a:lnTo>
                  <a:pt x="466369" y="1141209"/>
                </a:lnTo>
                <a:lnTo>
                  <a:pt x="514883" y="1152982"/>
                </a:lnTo>
                <a:lnTo>
                  <a:pt x="564807" y="1161618"/>
                </a:lnTo>
                <a:lnTo>
                  <a:pt x="615975" y="1166964"/>
                </a:lnTo>
                <a:lnTo>
                  <a:pt x="668274" y="1168908"/>
                </a:lnTo>
                <a:lnTo>
                  <a:pt x="720559" y="1166964"/>
                </a:lnTo>
                <a:lnTo>
                  <a:pt x="771728" y="1161618"/>
                </a:lnTo>
                <a:lnTo>
                  <a:pt x="821651" y="1152982"/>
                </a:lnTo>
                <a:lnTo>
                  <a:pt x="870165" y="1141209"/>
                </a:lnTo>
                <a:lnTo>
                  <a:pt x="917117" y="1126413"/>
                </a:lnTo>
                <a:lnTo>
                  <a:pt x="962367" y="1108735"/>
                </a:lnTo>
                <a:lnTo>
                  <a:pt x="1005776" y="1088288"/>
                </a:lnTo>
                <a:lnTo>
                  <a:pt x="1047178" y="1065199"/>
                </a:lnTo>
                <a:lnTo>
                  <a:pt x="1086446" y="1039622"/>
                </a:lnTo>
                <a:lnTo>
                  <a:pt x="1094841" y="1033272"/>
                </a:lnTo>
                <a:lnTo>
                  <a:pt x="1114044" y="1033272"/>
                </a:lnTo>
                <a:lnTo>
                  <a:pt x="1114044" y="1018755"/>
                </a:lnTo>
                <a:lnTo>
                  <a:pt x="1123416" y="1011669"/>
                </a:lnTo>
                <a:lnTo>
                  <a:pt x="1157947" y="981468"/>
                </a:lnTo>
                <a:lnTo>
                  <a:pt x="1189888" y="949159"/>
                </a:lnTo>
                <a:lnTo>
                  <a:pt x="1219085" y="914857"/>
                </a:lnTo>
                <a:lnTo>
                  <a:pt x="1245412" y="878700"/>
                </a:lnTo>
                <a:lnTo>
                  <a:pt x="1268704" y="840816"/>
                </a:lnTo>
                <a:lnTo>
                  <a:pt x="1288821" y="801344"/>
                </a:lnTo>
                <a:lnTo>
                  <a:pt x="1305598" y="760387"/>
                </a:lnTo>
                <a:lnTo>
                  <a:pt x="1318920" y="718096"/>
                </a:lnTo>
                <a:lnTo>
                  <a:pt x="1328610" y="674585"/>
                </a:lnTo>
                <a:lnTo>
                  <a:pt x="1334528" y="629996"/>
                </a:lnTo>
                <a:lnTo>
                  <a:pt x="1336548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79338" y="4134103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2385" y="6414642"/>
            <a:ext cx="28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0439" y="9358071"/>
            <a:ext cx="436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78787"/>
                </a:solidFill>
                <a:latin typeface="Calibri"/>
                <a:cs typeface="Calibri"/>
              </a:rPr>
              <a:t>21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220" y="2465578"/>
            <a:ext cx="839279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ts val="2845"/>
              </a:lnSpc>
              <a:spcBef>
                <a:spcPts val="100"/>
              </a:spcBef>
              <a:buAutoNum type="arabicPeriod"/>
              <a:tabLst>
                <a:tab pos="285115" algn="l"/>
              </a:tabLst>
            </a:pP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Изучить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изменения</a:t>
            </a:r>
            <a:r>
              <a:rPr sz="2400" b="1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законодательстве:</a:t>
            </a:r>
            <a:endParaRPr sz="2400">
              <a:latin typeface="Tahoma"/>
              <a:cs typeface="Tahoma"/>
            </a:endParaRPr>
          </a:p>
          <a:p>
            <a:pPr marL="644525" lvl="1" indent="-175260">
              <a:lnSpc>
                <a:spcPts val="2845"/>
              </a:lnSpc>
              <a:buClr>
                <a:srgbClr val="000000"/>
              </a:buClr>
              <a:buChar char="-"/>
              <a:tabLst>
                <a:tab pos="645160" algn="l"/>
              </a:tabLst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4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за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он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24.09.2022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400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1F487C"/>
                </a:solidFill>
                <a:latin typeface="Tahoma"/>
                <a:cs typeface="Tahoma"/>
              </a:rPr>
              <a:t>3</a:t>
            </a:r>
            <a:r>
              <a:rPr sz="2400" spc="-40" dirty="0">
                <a:solidFill>
                  <a:srgbClr val="1F487C"/>
                </a:solidFill>
                <a:latin typeface="Tahoma"/>
                <a:cs typeface="Tahoma"/>
              </a:rPr>
              <a:t>7</a:t>
            </a:r>
            <a:r>
              <a:rPr sz="2400" spc="-355" dirty="0">
                <a:solidFill>
                  <a:srgbClr val="1F487C"/>
                </a:solidFill>
                <a:latin typeface="Tahoma"/>
                <a:cs typeface="Tahoma"/>
              </a:rPr>
              <a:t>1</a:t>
            </a:r>
            <a:r>
              <a:rPr sz="2400" spc="204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2400" spc="105" dirty="0">
                <a:solidFill>
                  <a:srgbClr val="1F487C"/>
                </a:solidFill>
                <a:latin typeface="Tahoma"/>
                <a:cs typeface="Tahoma"/>
              </a:rPr>
              <a:t>ФЗ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110" dirty="0">
                <a:solidFill>
                  <a:srgbClr val="1F487C"/>
                </a:solidFill>
                <a:latin typeface="Tahoma"/>
                <a:cs typeface="Tahoma"/>
              </a:rPr>
              <a:t>"О</a:t>
            </a:r>
            <a:endParaRPr sz="2400">
              <a:latin typeface="Tahoma"/>
              <a:cs typeface="Tahoma"/>
            </a:endParaRPr>
          </a:p>
          <a:p>
            <a:pPr marL="644525" marR="5080">
              <a:lnSpc>
                <a:spcPct val="99500"/>
              </a:lnSpc>
              <a:spcBef>
                <a:spcPts val="85"/>
              </a:spcBef>
            </a:pP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внесении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изменений в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Федеральный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закон </a:t>
            </a:r>
            <a:r>
              <a:rPr sz="2400" spc="-50" dirty="0">
                <a:solidFill>
                  <a:srgbClr val="1F487C"/>
                </a:solidFill>
                <a:latin typeface="Tahoma"/>
                <a:cs typeface="Tahoma"/>
              </a:rPr>
              <a:t>"Об </a:t>
            </a:r>
            <a:r>
              <a:rPr sz="2400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образовании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 </a:t>
            </a: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Федерации"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 статью </a:t>
            </a:r>
            <a:r>
              <a:rPr sz="2400" spc="-355" dirty="0">
                <a:solidFill>
                  <a:srgbClr val="1F487C"/>
                </a:solidFill>
                <a:latin typeface="Tahoma"/>
                <a:cs typeface="Tahoma"/>
              </a:rPr>
              <a:t>1 </a:t>
            </a:r>
            <a:r>
              <a:rPr sz="2400" spc="-3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ерал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го</a:t>
            </a:r>
            <a:r>
              <a:rPr sz="24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за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80" dirty="0">
                <a:solidFill>
                  <a:srgbClr val="1F487C"/>
                </a:solidFill>
                <a:latin typeface="Tahoma"/>
                <a:cs typeface="Tahoma"/>
              </a:rPr>
              <a:t>"</a:t>
            </a:r>
            <a:r>
              <a:rPr sz="2400" spc="-13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бя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зат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ль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треб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ова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 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кой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ерации"</a:t>
            </a:r>
            <a:endParaRPr sz="2400">
              <a:latin typeface="Tahoma"/>
              <a:cs typeface="Tahoma"/>
            </a:endParaRPr>
          </a:p>
          <a:p>
            <a:pPr marL="644525" lvl="1" indent="-175260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-"/>
              <a:tabLst>
                <a:tab pos="645160" algn="l"/>
              </a:tabLst>
            </a:pPr>
            <a:r>
              <a:rPr sz="2400" spc="-65" dirty="0">
                <a:solidFill>
                  <a:srgbClr val="1F487C"/>
                </a:solidFill>
                <a:latin typeface="Tahoma"/>
                <a:cs typeface="Tahoma"/>
              </a:rPr>
              <a:t>ФООП;</a:t>
            </a:r>
            <a:endParaRPr sz="2400">
              <a:latin typeface="Tahoma"/>
              <a:cs typeface="Tahoma"/>
            </a:endParaRPr>
          </a:p>
          <a:p>
            <a:pPr marL="644525" lvl="1" indent="-175260">
              <a:lnSpc>
                <a:spcPct val="100000"/>
              </a:lnSpc>
              <a:buClr>
                <a:srgbClr val="000000"/>
              </a:buClr>
              <a:buChar char="-"/>
              <a:tabLst>
                <a:tab pos="645160" algn="l"/>
              </a:tabLst>
            </a:pP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информационно-методические</a:t>
            </a:r>
            <a:r>
              <a:rPr sz="2400" spc="-1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материалы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445" y="2459481"/>
            <a:ext cx="7840345" cy="33242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  <a:buAutoNum type="arabicPeriod" startAt="2"/>
              <a:tabLst>
                <a:tab pos="330200" algn="l"/>
              </a:tabLst>
            </a:pPr>
            <a:r>
              <a:rPr sz="2400" b="1" spc="-135" dirty="0">
                <a:solidFill>
                  <a:srgbClr val="1F487C"/>
                </a:solidFill>
                <a:latin typeface="Tahoma"/>
                <a:cs typeface="Tahoma"/>
              </a:rPr>
              <a:t>Оп</a:t>
            </a:r>
            <a:r>
              <a:rPr sz="2400" b="1" spc="-114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еделить</a:t>
            </a:r>
            <a:r>
              <a:rPr sz="2400" b="1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пе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ечень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55" dirty="0">
                <a:solidFill>
                  <a:srgbClr val="1F487C"/>
                </a:solidFill>
                <a:latin typeface="Tahoma"/>
                <a:cs typeface="Tahoma"/>
              </a:rPr>
              <a:t>бот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пе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b="1" spc="-4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1F487C"/>
                </a:solidFill>
                <a:latin typeface="Tahoma"/>
                <a:cs typeface="Tahoma"/>
              </a:rPr>
              <a:t>ФО</a:t>
            </a:r>
            <a:r>
              <a:rPr sz="2400" b="1" spc="-14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П 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b="1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1F487C"/>
                </a:solidFill>
                <a:latin typeface="Tahoma"/>
                <a:cs typeface="Tahoma"/>
              </a:rPr>
              <a:t>школе.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830"/>
              </a:lnSpc>
            </a:pPr>
            <a:r>
              <a:rPr sz="2400" b="1" spc="-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400" b="1" spc="-50" dirty="0">
                <a:solidFill>
                  <a:srgbClr val="1F487C"/>
                </a:solidFill>
                <a:latin typeface="Tahoma"/>
                <a:cs typeface="Tahoma"/>
              </a:rPr>
              <a:t>абота</a:t>
            </a:r>
            <a:r>
              <a:rPr sz="2400" b="1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ведется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400" b="1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нескольким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1F487C"/>
                </a:solidFill>
                <a:latin typeface="Tahoma"/>
                <a:cs typeface="Tahoma"/>
              </a:rPr>
              <a:t>направлениям:</a:t>
            </a:r>
            <a:endParaRPr sz="2400">
              <a:latin typeface="Tahoma"/>
              <a:cs typeface="Tahoma"/>
            </a:endParaRPr>
          </a:p>
          <a:p>
            <a:pPr marL="370840" lvl="1" indent="-18351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-"/>
              <a:tabLst>
                <a:tab pos="370840" algn="l"/>
              </a:tabLst>
            </a:pP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орг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зац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онные</a:t>
            </a:r>
            <a:r>
              <a:rPr sz="24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1F487C"/>
                </a:solidFill>
                <a:latin typeface="Tahoma"/>
                <a:cs typeface="Tahoma"/>
              </a:rPr>
              <a:t>мер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оприятия;</a:t>
            </a:r>
            <a:endParaRPr sz="2400">
              <a:latin typeface="Tahoma"/>
              <a:cs typeface="Tahoma"/>
            </a:endParaRPr>
          </a:p>
          <a:p>
            <a:pPr marL="370840" lvl="1" indent="-183515">
              <a:lnSpc>
                <a:spcPct val="100000"/>
              </a:lnSpc>
              <a:buClr>
                <a:srgbClr val="000000"/>
              </a:buClr>
              <a:buChar char="-"/>
              <a:tabLst>
                <a:tab pos="370840" algn="l"/>
              </a:tabLst>
            </a:pP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15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spc="18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ат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вн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204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правовая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работа;</a:t>
            </a:r>
            <a:endParaRPr sz="2400">
              <a:latin typeface="Tahoma"/>
              <a:cs typeface="Tahoma"/>
            </a:endParaRPr>
          </a:p>
          <a:p>
            <a:pPr marL="370840" lvl="1" indent="-183515">
              <a:lnSpc>
                <a:spcPct val="100000"/>
              </a:lnSpc>
              <a:buClr>
                <a:srgbClr val="000000"/>
              </a:buClr>
              <a:buChar char="-"/>
              <a:tabLst>
                <a:tab pos="370840" algn="l"/>
              </a:tabLst>
            </a:pP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работа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драми;</a:t>
            </a:r>
            <a:endParaRPr sz="2400">
              <a:latin typeface="Tahoma"/>
              <a:cs typeface="Tahoma"/>
            </a:endParaRPr>
          </a:p>
          <a:p>
            <a:pPr marL="370840" lvl="1" indent="-183515">
              <a:lnSpc>
                <a:spcPct val="100000"/>
              </a:lnSpc>
              <a:buClr>
                <a:srgbClr val="000000"/>
              </a:buClr>
              <a:buChar char="-"/>
              <a:tabLst>
                <a:tab pos="370840" algn="l"/>
              </a:tabLst>
            </a:pP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методи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ес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ое</a:t>
            </a:r>
            <a:r>
              <a:rPr sz="24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обеспе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ен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-125" dirty="0">
                <a:solidFill>
                  <a:srgbClr val="1F487C"/>
                </a:solidFill>
                <a:latin typeface="Tahoma"/>
                <a:cs typeface="Tahoma"/>
              </a:rPr>
              <a:t>е;</a:t>
            </a:r>
            <a:endParaRPr sz="2400">
              <a:latin typeface="Tahoma"/>
              <a:cs typeface="Tahoma"/>
            </a:endParaRPr>
          </a:p>
          <a:p>
            <a:pPr marL="370840" lvl="1" indent="-183515">
              <a:lnSpc>
                <a:spcPct val="100000"/>
              </a:lnSpc>
              <a:buClr>
                <a:srgbClr val="000000"/>
              </a:buClr>
              <a:buChar char="-"/>
              <a:tabLst>
                <a:tab pos="370840" algn="l"/>
              </a:tabLst>
            </a:pP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информационное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обеспечение;</a:t>
            </a:r>
            <a:endParaRPr sz="2400">
              <a:latin typeface="Tahoma"/>
              <a:cs typeface="Tahoma"/>
            </a:endParaRPr>
          </a:p>
          <a:p>
            <a:pPr marL="370840" lvl="1" indent="-183515">
              <a:lnSpc>
                <a:spcPct val="100000"/>
              </a:lnSpc>
              <a:buClr>
                <a:srgbClr val="000000"/>
              </a:buClr>
              <a:buChar char="-"/>
              <a:tabLst>
                <a:tab pos="370840" algn="l"/>
              </a:tabLst>
            </a:pPr>
            <a:r>
              <a:rPr sz="2400" dirty="0">
                <a:solidFill>
                  <a:srgbClr val="1F487C"/>
                </a:solidFill>
                <a:latin typeface="Tahoma"/>
                <a:cs typeface="Tahoma"/>
              </a:rPr>
              <a:t>фи</a:t>
            </a:r>
            <a:r>
              <a:rPr sz="2400" spc="-1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вое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обеспе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ен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476" y="167639"/>
            <a:ext cx="1338580" cy="1169035"/>
          </a:xfrm>
          <a:custGeom>
            <a:avLst/>
            <a:gdLst/>
            <a:ahLst/>
            <a:cxnLst/>
            <a:rect l="l" t="t" r="r" b="b"/>
            <a:pathLst>
              <a:path w="1338580" h="1169035">
                <a:moveTo>
                  <a:pt x="1338072" y="584454"/>
                </a:moveTo>
                <a:lnTo>
                  <a:pt x="1336052" y="538924"/>
                </a:lnTo>
                <a:lnTo>
                  <a:pt x="1330121" y="494334"/>
                </a:lnTo>
                <a:lnTo>
                  <a:pt x="1320419" y="450824"/>
                </a:lnTo>
                <a:lnTo>
                  <a:pt x="1307084" y="408533"/>
                </a:lnTo>
                <a:lnTo>
                  <a:pt x="1290281" y="367576"/>
                </a:lnTo>
                <a:lnTo>
                  <a:pt x="1270139" y="328104"/>
                </a:lnTo>
                <a:lnTo>
                  <a:pt x="1246822" y="290220"/>
                </a:lnTo>
                <a:lnTo>
                  <a:pt x="1220470" y="254063"/>
                </a:lnTo>
                <a:lnTo>
                  <a:pt x="1191234" y="219760"/>
                </a:lnTo>
                <a:lnTo>
                  <a:pt x="1159243" y="187452"/>
                </a:lnTo>
                <a:lnTo>
                  <a:pt x="1124673" y="157251"/>
                </a:lnTo>
                <a:lnTo>
                  <a:pt x="1087666" y="129298"/>
                </a:lnTo>
                <a:lnTo>
                  <a:pt x="1048359" y="103720"/>
                </a:lnTo>
                <a:lnTo>
                  <a:pt x="1006906" y="80632"/>
                </a:lnTo>
                <a:lnTo>
                  <a:pt x="963447" y="60185"/>
                </a:lnTo>
                <a:lnTo>
                  <a:pt x="918146" y="42506"/>
                </a:lnTo>
                <a:lnTo>
                  <a:pt x="871143" y="27711"/>
                </a:lnTo>
                <a:lnTo>
                  <a:pt x="822579" y="15938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38"/>
                </a:lnTo>
                <a:lnTo>
                  <a:pt x="466915" y="27711"/>
                </a:lnTo>
                <a:lnTo>
                  <a:pt x="419900" y="42506"/>
                </a:lnTo>
                <a:lnTo>
                  <a:pt x="374599" y="60185"/>
                </a:lnTo>
                <a:lnTo>
                  <a:pt x="331139" y="80632"/>
                </a:lnTo>
                <a:lnTo>
                  <a:pt x="289687" y="103720"/>
                </a:lnTo>
                <a:lnTo>
                  <a:pt x="250380" y="129298"/>
                </a:lnTo>
                <a:lnTo>
                  <a:pt x="213372" y="157251"/>
                </a:lnTo>
                <a:lnTo>
                  <a:pt x="178803" y="187452"/>
                </a:lnTo>
                <a:lnTo>
                  <a:pt x="146824" y="219760"/>
                </a:lnTo>
                <a:lnTo>
                  <a:pt x="117589" y="254063"/>
                </a:lnTo>
                <a:lnTo>
                  <a:pt x="91236" y="290220"/>
                </a:lnTo>
                <a:lnTo>
                  <a:pt x="67906" y="328104"/>
                </a:lnTo>
                <a:lnTo>
                  <a:pt x="47777" y="367576"/>
                </a:lnTo>
                <a:lnTo>
                  <a:pt x="30962" y="408533"/>
                </a:lnTo>
                <a:lnTo>
                  <a:pt x="17640" y="450824"/>
                </a:lnTo>
                <a:lnTo>
                  <a:pt x="7937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37" y="674585"/>
                </a:lnTo>
                <a:lnTo>
                  <a:pt x="17640" y="718096"/>
                </a:lnTo>
                <a:lnTo>
                  <a:pt x="30962" y="760387"/>
                </a:lnTo>
                <a:lnTo>
                  <a:pt x="47777" y="801344"/>
                </a:lnTo>
                <a:lnTo>
                  <a:pt x="67906" y="840816"/>
                </a:lnTo>
                <a:lnTo>
                  <a:pt x="91224" y="878700"/>
                </a:lnTo>
                <a:lnTo>
                  <a:pt x="117589" y="914857"/>
                </a:lnTo>
                <a:lnTo>
                  <a:pt x="146824" y="949159"/>
                </a:lnTo>
                <a:lnTo>
                  <a:pt x="178803" y="981468"/>
                </a:lnTo>
                <a:lnTo>
                  <a:pt x="213372" y="1011669"/>
                </a:lnTo>
                <a:lnTo>
                  <a:pt x="250380" y="1039622"/>
                </a:lnTo>
                <a:lnTo>
                  <a:pt x="266700" y="1050251"/>
                </a:lnTo>
                <a:lnTo>
                  <a:pt x="266700" y="1056132"/>
                </a:lnTo>
                <a:lnTo>
                  <a:pt x="275742" y="1056132"/>
                </a:lnTo>
                <a:lnTo>
                  <a:pt x="289687" y="1065199"/>
                </a:lnTo>
                <a:lnTo>
                  <a:pt x="331139" y="1088288"/>
                </a:lnTo>
                <a:lnTo>
                  <a:pt x="374599" y="1108735"/>
                </a:lnTo>
                <a:lnTo>
                  <a:pt x="419900" y="1126413"/>
                </a:lnTo>
                <a:lnTo>
                  <a:pt x="466915" y="1141209"/>
                </a:lnTo>
                <a:lnTo>
                  <a:pt x="515480" y="1152982"/>
                </a:lnTo>
                <a:lnTo>
                  <a:pt x="565454" y="1161618"/>
                </a:lnTo>
                <a:lnTo>
                  <a:pt x="616686" y="1166964"/>
                </a:lnTo>
                <a:lnTo>
                  <a:pt x="669036" y="1168908"/>
                </a:lnTo>
                <a:lnTo>
                  <a:pt x="721372" y="1166964"/>
                </a:lnTo>
                <a:lnTo>
                  <a:pt x="772604" y="1161618"/>
                </a:lnTo>
                <a:lnTo>
                  <a:pt x="822579" y="1152982"/>
                </a:lnTo>
                <a:lnTo>
                  <a:pt x="871143" y="1141209"/>
                </a:lnTo>
                <a:lnTo>
                  <a:pt x="918146" y="1126413"/>
                </a:lnTo>
                <a:lnTo>
                  <a:pt x="963447" y="1108735"/>
                </a:lnTo>
                <a:lnTo>
                  <a:pt x="1006906" y="1088288"/>
                </a:lnTo>
                <a:lnTo>
                  <a:pt x="1048359" y="1065199"/>
                </a:lnTo>
                <a:lnTo>
                  <a:pt x="1062291" y="1056132"/>
                </a:lnTo>
                <a:lnTo>
                  <a:pt x="1071372" y="1056132"/>
                </a:lnTo>
                <a:lnTo>
                  <a:pt x="1071372" y="1050226"/>
                </a:lnTo>
                <a:lnTo>
                  <a:pt x="1087666" y="1039622"/>
                </a:lnTo>
                <a:lnTo>
                  <a:pt x="1124673" y="1011669"/>
                </a:lnTo>
                <a:lnTo>
                  <a:pt x="1159243" y="981468"/>
                </a:lnTo>
                <a:lnTo>
                  <a:pt x="1191234" y="949159"/>
                </a:lnTo>
                <a:lnTo>
                  <a:pt x="1220470" y="914857"/>
                </a:lnTo>
                <a:lnTo>
                  <a:pt x="1246822" y="878700"/>
                </a:lnTo>
                <a:lnTo>
                  <a:pt x="1270139" y="840816"/>
                </a:lnTo>
                <a:lnTo>
                  <a:pt x="1290281" y="801344"/>
                </a:lnTo>
                <a:lnTo>
                  <a:pt x="1307084" y="760387"/>
                </a:lnTo>
                <a:lnTo>
                  <a:pt x="1320419" y="718096"/>
                </a:lnTo>
                <a:lnTo>
                  <a:pt x="1330121" y="674585"/>
                </a:lnTo>
                <a:lnTo>
                  <a:pt x="1336052" y="629996"/>
                </a:lnTo>
                <a:lnTo>
                  <a:pt x="1338072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1105" y="481075"/>
            <a:ext cx="10368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Алгоритм</a:t>
            </a:r>
            <a:r>
              <a:rPr sz="32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действий</a:t>
            </a:r>
            <a:r>
              <a:rPr sz="32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школы</a:t>
            </a:r>
            <a:r>
              <a:rPr sz="3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для</a:t>
            </a:r>
            <a:r>
              <a:rPr sz="32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перехода</a:t>
            </a:r>
            <a:r>
              <a:rPr sz="3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32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ФООП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9015" y="529843"/>
            <a:ext cx="28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5047" y="4204714"/>
            <a:ext cx="6153911" cy="60822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0439" y="9358071"/>
            <a:ext cx="436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78787"/>
                </a:solidFill>
                <a:latin typeface="Calibri"/>
                <a:cs typeface="Calibri"/>
              </a:rPr>
              <a:t>23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9841" y="2547569"/>
            <a:ext cx="6918959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310">
              <a:lnSpc>
                <a:spcPct val="100099"/>
              </a:lnSpc>
              <a:spcBef>
                <a:spcPts val="100"/>
              </a:spcBef>
            </a:pP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5. </a:t>
            </a:r>
            <a:r>
              <a:rPr sz="2400" b="1" spc="-11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нтр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олиров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50" dirty="0">
                <a:solidFill>
                  <a:srgbClr val="1F487C"/>
                </a:solidFill>
                <a:latin typeface="Tahoma"/>
                <a:cs typeface="Tahoma"/>
              </a:rPr>
              <a:t>ть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выполнение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400" b="1" spc="-4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ебов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ний  </a:t>
            </a:r>
            <a:r>
              <a:rPr sz="2400" b="1" spc="-135" dirty="0">
                <a:solidFill>
                  <a:srgbClr val="1F487C"/>
                </a:solidFill>
                <a:latin typeface="Tahoma"/>
                <a:cs typeface="Tahoma"/>
              </a:rPr>
              <a:t>фед</a:t>
            </a:r>
            <a:r>
              <a:rPr sz="2400" b="1" spc="-11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ра</a:t>
            </a:r>
            <a:r>
              <a:rPr sz="2400" b="1" spc="-114" dirty="0">
                <a:solidFill>
                  <a:srgbClr val="1F487C"/>
                </a:solidFill>
                <a:latin typeface="Tahoma"/>
                <a:cs typeface="Tahoma"/>
              </a:rPr>
              <a:t>льн</a:t>
            </a:r>
            <a:r>
              <a:rPr sz="2400" b="1" spc="-17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2400" b="1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b="1" spc="-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b="1" spc="-9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огр</a:t>
            </a:r>
            <a:r>
              <a:rPr sz="2400" b="1" spc="20" dirty="0">
                <a:solidFill>
                  <a:srgbClr val="1F487C"/>
                </a:solidFill>
                <a:latin typeface="Tahoma"/>
                <a:cs typeface="Tahoma"/>
              </a:rPr>
              <a:t>амм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1F487C"/>
                </a:solidFill>
                <a:latin typeface="Tahoma"/>
                <a:cs typeface="Tahoma"/>
              </a:rPr>
              <a:t>со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стороны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бочей  </a:t>
            </a:r>
            <a:r>
              <a:rPr sz="2400" b="1" spc="-114" dirty="0">
                <a:solidFill>
                  <a:srgbClr val="1F487C"/>
                </a:solidFill>
                <a:latin typeface="Tahoma"/>
                <a:cs typeface="Tahoma"/>
              </a:rPr>
              <a:t>группы: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17804" algn="l"/>
              </a:tabLst>
            </a:pP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При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азр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ботке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ментов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-1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ены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рабочей 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группы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должны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выпо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лнять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тр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еб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ования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учебн</a:t>
            </a:r>
            <a:r>
              <a:rPr sz="2400" spc="-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185" dirty="0">
                <a:solidFill>
                  <a:srgbClr val="1F487C"/>
                </a:solidFill>
                <a:latin typeface="Tahoma"/>
                <a:cs typeface="Tahoma"/>
              </a:rPr>
              <a:t>-  </a:t>
            </a:r>
            <a:r>
              <a:rPr sz="2400" spc="16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13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тодическ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ментов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все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уровней 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образования.</a:t>
            </a:r>
            <a:endParaRPr sz="2400">
              <a:latin typeface="Tahoma"/>
              <a:cs typeface="Tahoma"/>
            </a:endParaRPr>
          </a:p>
          <a:p>
            <a:pPr marL="217170" indent="-205104">
              <a:lnSpc>
                <a:spcPct val="100000"/>
              </a:lnSpc>
              <a:buChar char="-"/>
              <a:tabLst>
                <a:tab pos="217804" algn="l"/>
              </a:tabLst>
            </a:pP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ито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160" dirty="0">
                <a:solidFill>
                  <a:srgbClr val="1F487C"/>
                </a:solidFill>
                <a:latin typeface="Tahoma"/>
                <a:cs typeface="Tahoma"/>
              </a:rPr>
              <a:t>ам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троля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ста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вляют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справку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6893" y="2547569"/>
            <a:ext cx="682117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indent="-318770">
              <a:lnSpc>
                <a:spcPts val="2855"/>
              </a:lnSpc>
              <a:spcBef>
                <a:spcPts val="100"/>
              </a:spcBef>
              <a:buAutoNum type="arabicPeriod" startAt="6"/>
              <a:tabLst>
                <a:tab pos="331470" algn="l"/>
              </a:tabLst>
            </a:pP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Подгот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вить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педаг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огичес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кий</a:t>
            </a:r>
            <a:r>
              <a:rPr sz="2400" b="1" spc="-2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400" b="1" spc="-120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b="1" spc="-114" dirty="0">
                <a:solidFill>
                  <a:srgbClr val="1F487C"/>
                </a:solidFill>
                <a:latin typeface="Tahoma"/>
                <a:cs typeface="Tahoma"/>
              </a:rPr>
              <a:t>ле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ктив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855"/>
              </a:lnSpc>
            </a:pP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пе</a:t>
            </a:r>
            <a:r>
              <a:rPr sz="2400" b="1" spc="-8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b="1" spc="-6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b="1" spc="-4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1F487C"/>
                </a:solidFill>
                <a:latin typeface="Tahoma"/>
                <a:cs typeface="Tahoma"/>
              </a:rPr>
              <a:t>новые</a:t>
            </a:r>
            <a:r>
              <a:rPr sz="2400" b="1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215" dirty="0">
                <a:solidFill>
                  <a:srgbClr val="1F487C"/>
                </a:solidFill>
                <a:latin typeface="Tahoma"/>
                <a:cs typeface="Tahoma"/>
              </a:rPr>
              <a:t>П:</a:t>
            </a:r>
            <a:endParaRPr sz="2400">
              <a:latin typeface="Tahoma"/>
              <a:cs typeface="Tahoma"/>
            </a:endParaRPr>
          </a:p>
          <a:p>
            <a:pPr marL="756285" marR="784860" lvl="1" indent="-287020">
              <a:lnSpc>
                <a:spcPts val="2930"/>
              </a:lnSpc>
              <a:spcBef>
                <a:spcPts val="55"/>
              </a:spcBef>
              <a:buClr>
                <a:srgbClr val="000000"/>
              </a:buClr>
              <a:buChar char="-"/>
              <a:tabLst>
                <a:tab pos="756285" algn="l"/>
                <a:tab pos="756920" algn="l"/>
              </a:tabLst>
            </a:pP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э</a:t>
            </a:r>
            <a:r>
              <a:rPr sz="2400" spc="125" dirty="0">
                <a:solidFill>
                  <a:srgbClr val="1F487C"/>
                </a:solidFill>
                <a:latin typeface="Tahoma"/>
                <a:cs typeface="Tahoma"/>
              </a:rPr>
              <a:t>том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э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тапе</a:t>
            </a:r>
            <a:r>
              <a:rPr sz="24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важно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орг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зовать 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методи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ес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ую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под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ерж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ку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ите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-30" dirty="0">
                <a:solidFill>
                  <a:srgbClr val="1F487C"/>
                </a:solidFill>
                <a:latin typeface="Tahoma"/>
                <a:cs typeface="Tahoma"/>
              </a:rPr>
              <a:t>ей.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ts val="2725"/>
              </a:lnSpc>
              <a:buClr>
                <a:srgbClr val="000000"/>
              </a:buClr>
              <a:buChar char="-"/>
              <a:tabLst>
                <a:tab pos="756285" algn="l"/>
                <a:tab pos="756920" algn="l"/>
              </a:tabLst>
            </a:pP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Поясняют</a:t>
            </a:r>
            <a:r>
              <a:rPr sz="2400" spc="-2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1F487C"/>
                </a:solidFill>
                <a:latin typeface="Tahoma"/>
                <a:cs typeface="Tahoma"/>
              </a:rPr>
              <a:t>смы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пере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5" dirty="0">
                <a:solidFill>
                  <a:srgbClr val="1F487C"/>
                </a:solidFill>
                <a:latin typeface="Tahoma"/>
                <a:cs typeface="Tahoma"/>
              </a:rPr>
              <a:t>ода,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подробно</a:t>
            </a:r>
            <a:endParaRPr sz="2400">
              <a:latin typeface="Tahoma"/>
              <a:cs typeface="Tahoma"/>
            </a:endParaRPr>
          </a:p>
          <a:p>
            <a:pPr marL="756285" marR="5080">
              <a:lnSpc>
                <a:spcPts val="2930"/>
              </a:lnSpc>
              <a:spcBef>
                <a:spcPts val="50"/>
              </a:spcBef>
            </a:pP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су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льт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руют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об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измене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9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9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2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spc="-2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все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 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уров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ей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обра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ов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476" y="167639"/>
            <a:ext cx="1338580" cy="1169035"/>
          </a:xfrm>
          <a:custGeom>
            <a:avLst/>
            <a:gdLst/>
            <a:ahLst/>
            <a:cxnLst/>
            <a:rect l="l" t="t" r="r" b="b"/>
            <a:pathLst>
              <a:path w="1338580" h="1169035">
                <a:moveTo>
                  <a:pt x="1338072" y="584454"/>
                </a:moveTo>
                <a:lnTo>
                  <a:pt x="1336052" y="538924"/>
                </a:lnTo>
                <a:lnTo>
                  <a:pt x="1330121" y="494334"/>
                </a:lnTo>
                <a:lnTo>
                  <a:pt x="1320419" y="450824"/>
                </a:lnTo>
                <a:lnTo>
                  <a:pt x="1307084" y="408533"/>
                </a:lnTo>
                <a:lnTo>
                  <a:pt x="1290281" y="367576"/>
                </a:lnTo>
                <a:lnTo>
                  <a:pt x="1270139" y="328104"/>
                </a:lnTo>
                <a:lnTo>
                  <a:pt x="1246822" y="290220"/>
                </a:lnTo>
                <a:lnTo>
                  <a:pt x="1220470" y="254063"/>
                </a:lnTo>
                <a:lnTo>
                  <a:pt x="1191234" y="219760"/>
                </a:lnTo>
                <a:lnTo>
                  <a:pt x="1159243" y="187452"/>
                </a:lnTo>
                <a:lnTo>
                  <a:pt x="1124673" y="157251"/>
                </a:lnTo>
                <a:lnTo>
                  <a:pt x="1087666" y="129298"/>
                </a:lnTo>
                <a:lnTo>
                  <a:pt x="1048359" y="103720"/>
                </a:lnTo>
                <a:lnTo>
                  <a:pt x="1006906" y="80632"/>
                </a:lnTo>
                <a:lnTo>
                  <a:pt x="963447" y="60185"/>
                </a:lnTo>
                <a:lnTo>
                  <a:pt x="918146" y="42506"/>
                </a:lnTo>
                <a:lnTo>
                  <a:pt x="871143" y="27711"/>
                </a:lnTo>
                <a:lnTo>
                  <a:pt x="822579" y="15938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38"/>
                </a:lnTo>
                <a:lnTo>
                  <a:pt x="466915" y="27711"/>
                </a:lnTo>
                <a:lnTo>
                  <a:pt x="419900" y="42506"/>
                </a:lnTo>
                <a:lnTo>
                  <a:pt x="374599" y="60185"/>
                </a:lnTo>
                <a:lnTo>
                  <a:pt x="331139" y="80632"/>
                </a:lnTo>
                <a:lnTo>
                  <a:pt x="289687" y="103720"/>
                </a:lnTo>
                <a:lnTo>
                  <a:pt x="250380" y="129298"/>
                </a:lnTo>
                <a:lnTo>
                  <a:pt x="213372" y="157251"/>
                </a:lnTo>
                <a:lnTo>
                  <a:pt x="178803" y="187452"/>
                </a:lnTo>
                <a:lnTo>
                  <a:pt x="146824" y="219760"/>
                </a:lnTo>
                <a:lnTo>
                  <a:pt x="117589" y="254063"/>
                </a:lnTo>
                <a:lnTo>
                  <a:pt x="91236" y="290220"/>
                </a:lnTo>
                <a:lnTo>
                  <a:pt x="67906" y="328104"/>
                </a:lnTo>
                <a:lnTo>
                  <a:pt x="47777" y="367576"/>
                </a:lnTo>
                <a:lnTo>
                  <a:pt x="30962" y="408533"/>
                </a:lnTo>
                <a:lnTo>
                  <a:pt x="17640" y="450824"/>
                </a:lnTo>
                <a:lnTo>
                  <a:pt x="7937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37" y="674585"/>
                </a:lnTo>
                <a:lnTo>
                  <a:pt x="17640" y="718096"/>
                </a:lnTo>
                <a:lnTo>
                  <a:pt x="30962" y="760387"/>
                </a:lnTo>
                <a:lnTo>
                  <a:pt x="47777" y="801344"/>
                </a:lnTo>
                <a:lnTo>
                  <a:pt x="67906" y="840816"/>
                </a:lnTo>
                <a:lnTo>
                  <a:pt x="91224" y="878700"/>
                </a:lnTo>
                <a:lnTo>
                  <a:pt x="117589" y="914857"/>
                </a:lnTo>
                <a:lnTo>
                  <a:pt x="146824" y="949159"/>
                </a:lnTo>
                <a:lnTo>
                  <a:pt x="178803" y="981468"/>
                </a:lnTo>
                <a:lnTo>
                  <a:pt x="213372" y="1011669"/>
                </a:lnTo>
                <a:lnTo>
                  <a:pt x="250380" y="1039622"/>
                </a:lnTo>
                <a:lnTo>
                  <a:pt x="266700" y="1050251"/>
                </a:lnTo>
                <a:lnTo>
                  <a:pt x="266700" y="1056132"/>
                </a:lnTo>
                <a:lnTo>
                  <a:pt x="275742" y="1056132"/>
                </a:lnTo>
                <a:lnTo>
                  <a:pt x="289687" y="1065199"/>
                </a:lnTo>
                <a:lnTo>
                  <a:pt x="331139" y="1088288"/>
                </a:lnTo>
                <a:lnTo>
                  <a:pt x="374599" y="1108735"/>
                </a:lnTo>
                <a:lnTo>
                  <a:pt x="419900" y="1126413"/>
                </a:lnTo>
                <a:lnTo>
                  <a:pt x="466915" y="1141209"/>
                </a:lnTo>
                <a:lnTo>
                  <a:pt x="515480" y="1152982"/>
                </a:lnTo>
                <a:lnTo>
                  <a:pt x="565454" y="1161618"/>
                </a:lnTo>
                <a:lnTo>
                  <a:pt x="616686" y="1166964"/>
                </a:lnTo>
                <a:lnTo>
                  <a:pt x="669036" y="1168908"/>
                </a:lnTo>
                <a:lnTo>
                  <a:pt x="721372" y="1166964"/>
                </a:lnTo>
                <a:lnTo>
                  <a:pt x="772604" y="1161618"/>
                </a:lnTo>
                <a:lnTo>
                  <a:pt x="822579" y="1152982"/>
                </a:lnTo>
                <a:lnTo>
                  <a:pt x="871143" y="1141209"/>
                </a:lnTo>
                <a:lnTo>
                  <a:pt x="918146" y="1126413"/>
                </a:lnTo>
                <a:lnTo>
                  <a:pt x="963447" y="1108735"/>
                </a:lnTo>
                <a:lnTo>
                  <a:pt x="1006906" y="1088288"/>
                </a:lnTo>
                <a:lnTo>
                  <a:pt x="1048359" y="1065199"/>
                </a:lnTo>
                <a:lnTo>
                  <a:pt x="1062291" y="1056132"/>
                </a:lnTo>
                <a:lnTo>
                  <a:pt x="1071372" y="1056132"/>
                </a:lnTo>
                <a:lnTo>
                  <a:pt x="1071372" y="1050226"/>
                </a:lnTo>
                <a:lnTo>
                  <a:pt x="1087666" y="1039622"/>
                </a:lnTo>
                <a:lnTo>
                  <a:pt x="1124673" y="1011669"/>
                </a:lnTo>
                <a:lnTo>
                  <a:pt x="1159243" y="981468"/>
                </a:lnTo>
                <a:lnTo>
                  <a:pt x="1191234" y="949159"/>
                </a:lnTo>
                <a:lnTo>
                  <a:pt x="1220470" y="914857"/>
                </a:lnTo>
                <a:lnTo>
                  <a:pt x="1246822" y="878700"/>
                </a:lnTo>
                <a:lnTo>
                  <a:pt x="1270139" y="840816"/>
                </a:lnTo>
                <a:lnTo>
                  <a:pt x="1290281" y="801344"/>
                </a:lnTo>
                <a:lnTo>
                  <a:pt x="1307084" y="760387"/>
                </a:lnTo>
                <a:lnTo>
                  <a:pt x="1320419" y="718096"/>
                </a:lnTo>
                <a:lnTo>
                  <a:pt x="1330121" y="674585"/>
                </a:lnTo>
                <a:lnTo>
                  <a:pt x="1336052" y="629996"/>
                </a:lnTo>
                <a:lnTo>
                  <a:pt x="1338072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1105" y="481075"/>
            <a:ext cx="10368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Алгоритм</a:t>
            </a:r>
            <a:r>
              <a:rPr sz="32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действий</a:t>
            </a:r>
            <a:r>
              <a:rPr sz="32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школы</a:t>
            </a:r>
            <a:r>
              <a:rPr sz="3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для</a:t>
            </a:r>
            <a:r>
              <a:rPr sz="32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Arial"/>
                <a:cs typeface="Arial"/>
              </a:rPr>
              <a:t>перехода</a:t>
            </a:r>
            <a:r>
              <a:rPr sz="3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32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F487C"/>
                </a:solidFill>
                <a:latin typeface="Arial"/>
                <a:cs typeface="Arial"/>
              </a:rPr>
              <a:t>ФООП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9015" y="529843"/>
            <a:ext cx="28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6823" y="4116322"/>
            <a:ext cx="6170676" cy="61706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55387" y="9389770"/>
            <a:ext cx="436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878787"/>
                </a:solidFill>
                <a:latin typeface="Calibri"/>
                <a:cs typeface="Calibri"/>
              </a:rPr>
              <a:t>24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3571" y="6967728"/>
            <a:ext cx="3064764" cy="30662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5000" y="2918206"/>
            <a:ext cx="8446135" cy="33178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11760">
              <a:lnSpc>
                <a:spcPts val="2830"/>
              </a:lnSpc>
              <a:spcBef>
                <a:spcPts val="235"/>
              </a:spcBef>
              <a:buAutoNum type="arabicPeriod" startAt="7"/>
              <a:tabLst>
                <a:tab pos="313055" algn="l"/>
              </a:tabLst>
            </a:pPr>
            <a:r>
              <a:rPr sz="2400" b="1" spc="-120" dirty="0">
                <a:solidFill>
                  <a:srgbClr val="1F487C"/>
                </a:solidFill>
                <a:latin typeface="Tahoma"/>
                <a:cs typeface="Tahoma"/>
              </a:rPr>
              <a:t>Пр</a:t>
            </a:r>
            <a:r>
              <a:rPr sz="2400" b="1" spc="-50" dirty="0">
                <a:solidFill>
                  <a:srgbClr val="1F487C"/>
                </a:solidFill>
                <a:latin typeface="Tahoma"/>
                <a:cs typeface="Tahoma"/>
              </a:rPr>
              <a:t>едста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вить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изменения</a:t>
            </a:r>
            <a:r>
              <a:rPr sz="2400" b="1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17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родителям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1F487C"/>
                </a:solidFill>
                <a:latin typeface="Tahoma"/>
                <a:cs typeface="Tahoma"/>
              </a:rPr>
              <a:t>(законным  представителям)</a:t>
            </a:r>
            <a:r>
              <a:rPr sz="2400" b="1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обучающи</a:t>
            </a:r>
            <a:r>
              <a:rPr sz="2400" b="1" spc="-10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b="1" spc="-105" dirty="0">
                <a:solidFill>
                  <a:srgbClr val="1F487C"/>
                </a:solidFill>
                <a:latin typeface="Tahoma"/>
                <a:cs typeface="Tahoma"/>
              </a:rPr>
              <a:t>ся:</a:t>
            </a:r>
            <a:endParaRPr sz="2400">
              <a:latin typeface="Tahoma"/>
              <a:cs typeface="Tahoma"/>
            </a:endParaRPr>
          </a:p>
          <a:p>
            <a:pPr marL="393700" lvl="1" indent="-206375">
              <a:lnSpc>
                <a:spcPts val="2795"/>
              </a:lnSpc>
              <a:buClr>
                <a:srgbClr val="000000"/>
              </a:buClr>
              <a:buFont typeface="Tahoma"/>
              <a:buChar char="-"/>
              <a:tabLst>
                <a:tab pos="393700" algn="l"/>
              </a:tabLst>
            </a:pPr>
            <a:r>
              <a:rPr sz="2400" spc="5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ассказать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обо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все</a:t>
            </a:r>
            <a:r>
              <a:rPr sz="2400" spc="4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изменения</a:t>
            </a:r>
            <a:r>
              <a:rPr sz="2400" spc="6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нужно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до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конца</a:t>
            </a:r>
            <a:endParaRPr sz="2400">
              <a:latin typeface="Tahoma"/>
              <a:cs typeface="Tahoma"/>
            </a:endParaRPr>
          </a:p>
          <a:p>
            <a:pPr marL="187325">
              <a:lnSpc>
                <a:spcPts val="2860"/>
              </a:lnSpc>
              <a:spcBef>
                <a:spcPts val="45"/>
              </a:spcBef>
            </a:pP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202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2</a:t>
            </a:r>
            <a:r>
              <a:rPr sz="2400" spc="145" dirty="0">
                <a:solidFill>
                  <a:srgbClr val="1F487C"/>
                </a:solidFill>
                <a:latin typeface="Tahoma"/>
                <a:cs typeface="Tahoma"/>
              </a:rPr>
              <a:t>/</a:t>
            </a:r>
            <a:r>
              <a:rPr sz="2400" spc="200" dirty="0">
                <a:solidFill>
                  <a:srgbClr val="1F487C"/>
                </a:solidFill>
                <a:latin typeface="Tahoma"/>
                <a:cs typeface="Tahoma"/>
              </a:rPr>
              <a:t>2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023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ебно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-285" dirty="0">
                <a:solidFill>
                  <a:srgbClr val="1F487C"/>
                </a:solidFill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  <a:p>
            <a:pPr marL="546100" marR="365125" lvl="2">
              <a:lnSpc>
                <a:spcPts val="2930"/>
              </a:lnSpc>
              <a:spcBef>
                <a:spcPts val="35"/>
              </a:spcBef>
              <a:buClr>
                <a:srgbClr val="000000"/>
              </a:buClr>
              <a:buFont typeface="Tahoma"/>
              <a:buChar char="-"/>
              <a:tabLst>
                <a:tab pos="751840" algn="l"/>
              </a:tabLst>
            </a:pPr>
            <a:r>
              <a:rPr sz="2400" spc="5" dirty="0">
                <a:solidFill>
                  <a:srgbClr val="1F487C"/>
                </a:solidFill>
                <a:latin typeface="Cambria"/>
                <a:cs typeface="Cambria"/>
              </a:rPr>
              <a:t>Л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ше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всего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э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то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ел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ть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1F487C"/>
                </a:solidFill>
                <a:latin typeface="Tahoma"/>
                <a:cs typeface="Tahoma"/>
              </a:rPr>
              <a:t>рамк</a:t>
            </a: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общеш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ол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ного  родительского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собрания.</a:t>
            </a:r>
            <a:endParaRPr sz="2400">
              <a:latin typeface="Tahoma"/>
              <a:cs typeface="Tahoma"/>
            </a:endParaRPr>
          </a:p>
          <a:p>
            <a:pPr marL="751840" lvl="2" indent="-205740">
              <a:lnSpc>
                <a:spcPts val="2725"/>
              </a:lnSpc>
              <a:buClr>
                <a:srgbClr val="000000"/>
              </a:buClr>
              <a:buChar char="-"/>
              <a:tabLst>
                <a:tab pos="751840" algn="l"/>
              </a:tabLst>
            </a:pP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до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род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телей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необ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125" dirty="0">
                <a:solidFill>
                  <a:srgbClr val="1F487C"/>
                </a:solidFill>
                <a:latin typeface="Tahoma"/>
                <a:cs typeface="Tahoma"/>
              </a:rPr>
              <a:t>имо</a:t>
            </a:r>
            <a:r>
              <a:rPr sz="24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не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-25" dirty="0">
                <a:solidFill>
                  <a:srgbClr val="1F487C"/>
                </a:solidFill>
                <a:latin typeface="Tahoma"/>
                <a:cs typeface="Tahoma"/>
              </a:rPr>
              <a:t>ти,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ки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менен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endParaRPr sz="2400">
              <a:latin typeface="Tahoma"/>
              <a:cs typeface="Tahoma"/>
            </a:endParaRPr>
          </a:p>
          <a:p>
            <a:pPr marL="546100" marR="656590">
              <a:lnSpc>
                <a:spcPts val="2930"/>
              </a:lnSpc>
              <a:spcBef>
                <a:spcPts val="50"/>
              </a:spcBef>
            </a:pP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тся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дете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,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та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же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че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нео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100" dirty="0">
                <a:solidFill>
                  <a:srgbClr val="1F487C"/>
                </a:solidFill>
                <a:latin typeface="Tahoma"/>
                <a:cs typeface="Tahoma"/>
              </a:rPr>
              <a:t>имо 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та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ое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вовведен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3450" y="2918206"/>
            <a:ext cx="4655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1F487C"/>
                </a:solidFill>
                <a:latin typeface="Tahoma"/>
                <a:cs typeface="Tahoma"/>
              </a:rPr>
              <a:t>8.</a:t>
            </a:r>
            <a:r>
              <a:rPr sz="2400" b="1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18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b="1" spc="-60" dirty="0">
                <a:solidFill>
                  <a:srgbClr val="1F487C"/>
                </a:solidFill>
                <a:latin typeface="Tahoma"/>
                <a:cs typeface="Tahoma"/>
              </a:rPr>
              <a:t>твердить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1F487C"/>
                </a:solidFill>
                <a:latin typeface="Tahoma"/>
                <a:cs typeface="Tahoma"/>
              </a:rPr>
              <a:t>изменения</a:t>
            </a:r>
            <a:r>
              <a:rPr sz="2400" b="1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b="1" spc="-200" dirty="0">
                <a:solidFill>
                  <a:srgbClr val="1F487C"/>
                </a:solidFill>
                <a:latin typeface="Tahoma"/>
                <a:cs typeface="Tahoma"/>
              </a:rPr>
              <a:t> О</a:t>
            </a:r>
            <a:r>
              <a:rPr sz="2400" b="1" spc="-19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b="1" spc="-215" dirty="0">
                <a:solidFill>
                  <a:srgbClr val="1F487C"/>
                </a:solidFill>
                <a:latin typeface="Tahoma"/>
                <a:cs typeface="Tahoma"/>
              </a:rPr>
              <a:t>П: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0650" y="3283966"/>
            <a:ext cx="7239634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29895" indent="-4572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-"/>
              <a:tabLst>
                <a:tab pos="469265" algn="l"/>
                <a:tab pos="469900" algn="l"/>
              </a:tabLst>
            </a:pP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Зап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ировать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вестке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пед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че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кого 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совета</a:t>
            </a:r>
            <a:r>
              <a:rPr sz="2400" spc="3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вопросы</a:t>
            </a:r>
            <a:r>
              <a:rPr sz="24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работе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1F487C"/>
                </a:solidFill>
                <a:latin typeface="Tahoma"/>
                <a:cs typeface="Tahoma"/>
              </a:rPr>
              <a:t>ООП: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ts val="2830"/>
              </a:lnSpc>
              <a:buClr>
                <a:srgbClr val="000000"/>
              </a:buClr>
              <a:buChar char="-"/>
              <a:tabLst>
                <a:tab pos="469265" algn="l"/>
                <a:tab pos="469900" algn="l"/>
              </a:tabLst>
            </a:pP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выст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пить</a:t>
            </a:r>
            <a:r>
              <a:rPr sz="24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нео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125" dirty="0">
                <a:solidFill>
                  <a:srgbClr val="1F487C"/>
                </a:solidFill>
                <a:latin typeface="Tahoma"/>
                <a:cs typeface="Tahoma"/>
              </a:rPr>
              <a:t>имо</a:t>
            </a:r>
            <a:r>
              <a:rPr sz="24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1F487C"/>
                </a:solidFill>
                <a:latin typeface="Tahoma"/>
                <a:cs typeface="Tahoma"/>
              </a:rPr>
              <a:t>мин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00" dirty="0">
                <a:solidFill>
                  <a:srgbClr val="1F487C"/>
                </a:solidFill>
                <a:latin typeface="Tahoma"/>
                <a:cs typeface="Tahoma"/>
              </a:rPr>
              <a:t>мум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два</a:t>
            </a:r>
            <a:r>
              <a:rPr sz="2400" spc="-2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аз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-285" dirty="0">
                <a:solidFill>
                  <a:srgbClr val="1F487C"/>
                </a:solidFill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37850" y="4375530"/>
            <a:ext cx="6793865" cy="1860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365125" indent="-457200">
              <a:lnSpc>
                <a:spcPct val="101699"/>
              </a:lnSpc>
              <a:spcBef>
                <a:spcPts val="50"/>
              </a:spcBef>
              <a:buClr>
                <a:srgbClr val="000000"/>
              </a:buClr>
              <a:buChar char="-"/>
              <a:tabLst>
                <a:tab pos="469265" algn="l"/>
                <a:tab pos="469900" algn="l"/>
              </a:tabLst>
            </a:pP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гда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необ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125" dirty="0">
                <a:solidFill>
                  <a:srgbClr val="1F487C"/>
                </a:solidFill>
                <a:latin typeface="Tahoma"/>
                <a:cs typeface="Tahoma"/>
              </a:rPr>
              <a:t>имо</a:t>
            </a:r>
            <a:r>
              <a:rPr sz="24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1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ть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работу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приведе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ию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9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9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20" dirty="0">
                <a:solidFill>
                  <a:srgbClr val="1F487C"/>
                </a:solidFill>
                <a:latin typeface="Tahoma"/>
                <a:cs typeface="Tahoma"/>
              </a:rPr>
              <a:t>П</a:t>
            </a:r>
            <a:r>
              <a:rPr sz="2400" spc="-2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соответ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твие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Tahoma"/>
                <a:cs typeface="Tahoma"/>
              </a:rPr>
              <a:t>ФООП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buClr>
                <a:srgbClr val="000000"/>
              </a:buClr>
              <a:buChar char="-"/>
              <a:tabLst>
                <a:tab pos="469265" algn="l"/>
                <a:tab pos="469900" algn="l"/>
              </a:tabLst>
            </a:pP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авг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сто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вско</a:t>
            </a:r>
            <a:r>
              <a:rPr sz="2400" spc="26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пед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овете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24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гда</a:t>
            </a:r>
            <a:r>
              <a:rPr sz="24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придет 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вре</a:t>
            </a:r>
            <a:r>
              <a:rPr sz="2400" spc="145" dirty="0">
                <a:solidFill>
                  <a:srgbClr val="1F487C"/>
                </a:solidFill>
                <a:latin typeface="Tahoma"/>
                <a:cs typeface="Tahoma"/>
              </a:rPr>
              <a:t>мя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утверждать</a:t>
            </a:r>
            <a:r>
              <a:rPr sz="24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менен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перед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1F487C"/>
                </a:solidFill>
                <a:latin typeface="Tahoma"/>
                <a:cs typeface="Tahoma"/>
              </a:rPr>
              <a:t>новым  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ебным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9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м.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0650" y="6210427"/>
            <a:ext cx="70351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9685" indent="-4572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-"/>
              <a:tabLst>
                <a:tab pos="469265" algn="l"/>
                <a:tab pos="469900" algn="l"/>
              </a:tabLst>
            </a:pP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Утве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ть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измене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5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r>
              <a:rPr sz="24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1F487C"/>
                </a:solidFill>
                <a:latin typeface="Tahoma"/>
                <a:cs typeface="Tahoma"/>
              </a:rPr>
              <a:t>ООП</a:t>
            </a:r>
            <a:r>
              <a:rPr sz="2400" spc="-22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1F487C"/>
                </a:solidFill>
                <a:latin typeface="Tahoma"/>
                <a:cs typeface="Tahoma"/>
              </a:rPr>
              <a:t>можно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26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из  </a:t>
            </a:r>
            <a:r>
              <a:rPr sz="2400" spc="20" dirty="0">
                <a:solidFill>
                  <a:srgbClr val="1F487C"/>
                </a:solidFill>
                <a:latin typeface="Tahoma"/>
                <a:cs typeface="Tahoma"/>
              </a:rPr>
              <a:t>способов:</a:t>
            </a:r>
            <a:endParaRPr sz="2400">
              <a:latin typeface="Tahoma"/>
              <a:cs typeface="Tahoma"/>
            </a:endParaRPr>
          </a:p>
          <a:p>
            <a:pPr marL="927100" marR="5080" lvl="1" indent="-457200">
              <a:lnSpc>
                <a:spcPct val="100000"/>
              </a:lnSpc>
              <a:buClr>
                <a:srgbClr val="000000"/>
              </a:buClr>
              <a:buChar char="-"/>
              <a:tabLst>
                <a:tab pos="926465" algn="l"/>
                <a:tab pos="927100" algn="l"/>
              </a:tabLst>
            </a:pP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25" dirty="0">
                <a:solidFill>
                  <a:srgbClr val="1F487C"/>
                </a:solidFill>
                <a:latin typeface="Tahoma"/>
                <a:cs typeface="Tahoma"/>
              </a:rPr>
              <a:t>ел</a:t>
            </a:r>
            <a:r>
              <a:rPr sz="2400" spc="15" dirty="0">
                <a:solidFill>
                  <a:srgbClr val="1F487C"/>
                </a:solidFill>
                <a:latin typeface="Tahoma"/>
                <a:cs typeface="Tahoma"/>
              </a:rPr>
              <a:t>ь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400" spc="26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прик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140" dirty="0">
                <a:solidFill>
                  <a:srgbClr val="1F487C"/>
                </a:solidFill>
                <a:latin typeface="Tahoma"/>
                <a:cs typeface="Tahoma"/>
              </a:rPr>
              <a:t>зом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400" spc="7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105" dirty="0">
                <a:solidFill>
                  <a:srgbClr val="1F487C"/>
                </a:solidFill>
                <a:latin typeface="Tahoma"/>
                <a:cs typeface="Tahoma"/>
              </a:rPr>
              <a:t>ждо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4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уровня  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образования;</a:t>
            </a:r>
            <a:endParaRPr sz="2400">
              <a:latin typeface="Tahoma"/>
              <a:cs typeface="Tahoma"/>
            </a:endParaRPr>
          </a:p>
          <a:p>
            <a:pPr marL="927100" marR="22860" lvl="1" indent="-457200">
              <a:lnSpc>
                <a:spcPts val="2930"/>
              </a:lnSpc>
              <a:buClr>
                <a:srgbClr val="000000"/>
              </a:buClr>
              <a:buChar char="-"/>
              <a:tabLst>
                <a:tab pos="926465" algn="l"/>
                <a:tab pos="927100" algn="l"/>
              </a:tabLst>
            </a:pP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ед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ны</a:t>
            </a:r>
            <a:r>
              <a:rPr sz="2400" spc="26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4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прик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400" spc="140" dirty="0">
                <a:solidFill>
                  <a:srgbClr val="1F487C"/>
                </a:solidFill>
                <a:latin typeface="Tahoma"/>
                <a:cs typeface="Tahoma"/>
              </a:rPr>
              <a:t>зом</a:t>
            </a:r>
            <a:r>
              <a:rPr sz="24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Tahoma"/>
                <a:cs typeface="Tahoma"/>
              </a:rPr>
              <a:t>сра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400" spc="8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4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400" spc="30" dirty="0">
                <a:solidFill>
                  <a:srgbClr val="1F487C"/>
                </a:solidFill>
                <a:latin typeface="Tahoma"/>
                <a:cs typeface="Tahoma"/>
              </a:rPr>
              <a:t>л</a:t>
            </a:r>
            <a:r>
              <a:rPr sz="2400" spc="35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4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Tahoma"/>
                <a:cs typeface="Tahoma"/>
              </a:rPr>
              <a:t>тр</a:t>
            </a:r>
            <a:r>
              <a:rPr sz="2400" spc="6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40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400" spc="1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1F487C"/>
                </a:solidFill>
                <a:latin typeface="Tahoma"/>
                <a:cs typeface="Tahoma"/>
              </a:rPr>
              <a:t>уровней  </a:t>
            </a:r>
            <a:r>
              <a:rPr sz="2400" spc="60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76" y="167639"/>
            <a:ext cx="1338580" cy="1169035"/>
          </a:xfrm>
          <a:custGeom>
            <a:avLst/>
            <a:gdLst/>
            <a:ahLst/>
            <a:cxnLst/>
            <a:rect l="l" t="t" r="r" b="b"/>
            <a:pathLst>
              <a:path w="1338580" h="1169035">
                <a:moveTo>
                  <a:pt x="1338072" y="584454"/>
                </a:moveTo>
                <a:lnTo>
                  <a:pt x="1336052" y="538924"/>
                </a:lnTo>
                <a:lnTo>
                  <a:pt x="1330121" y="494334"/>
                </a:lnTo>
                <a:lnTo>
                  <a:pt x="1320419" y="450824"/>
                </a:lnTo>
                <a:lnTo>
                  <a:pt x="1307084" y="408533"/>
                </a:lnTo>
                <a:lnTo>
                  <a:pt x="1290281" y="367576"/>
                </a:lnTo>
                <a:lnTo>
                  <a:pt x="1270139" y="328104"/>
                </a:lnTo>
                <a:lnTo>
                  <a:pt x="1246822" y="290220"/>
                </a:lnTo>
                <a:lnTo>
                  <a:pt x="1220470" y="254063"/>
                </a:lnTo>
                <a:lnTo>
                  <a:pt x="1191234" y="219760"/>
                </a:lnTo>
                <a:lnTo>
                  <a:pt x="1159243" y="187452"/>
                </a:lnTo>
                <a:lnTo>
                  <a:pt x="1124673" y="157251"/>
                </a:lnTo>
                <a:lnTo>
                  <a:pt x="1087666" y="129298"/>
                </a:lnTo>
                <a:lnTo>
                  <a:pt x="1048359" y="103720"/>
                </a:lnTo>
                <a:lnTo>
                  <a:pt x="1006906" y="80632"/>
                </a:lnTo>
                <a:lnTo>
                  <a:pt x="963447" y="60185"/>
                </a:lnTo>
                <a:lnTo>
                  <a:pt x="918146" y="42506"/>
                </a:lnTo>
                <a:lnTo>
                  <a:pt x="871143" y="27711"/>
                </a:lnTo>
                <a:lnTo>
                  <a:pt x="822579" y="15938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38"/>
                </a:lnTo>
                <a:lnTo>
                  <a:pt x="466915" y="27711"/>
                </a:lnTo>
                <a:lnTo>
                  <a:pt x="419900" y="42506"/>
                </a:lnTo>
                <a:lnTo>
                  <a:pt x="374599" y="60185"/>
                </a:lnTo>
                <a:lnTo>
                  <a:pt x="331139" y="80632"/>
                </a:lnTo>
                <a:lnTo>
                  <a:pt x="289687" y="103720"/>
                </a:lnTo>
                <a:lnTo>
                  <a:pt x="250380" y="129298"/>
                </a:lnTo>
                <a:lnTo>
                  <a:pt x="213372" y="157251"/>
                </a:lnTo>
                <a:lnTo>
                  <a:pt x="178803" y="187452"/>
                </a:lnTo>
                <a:lnTo>
                  <a:pt x="146824" y="219760"/>
                </a:lnTo>
                <a:lnTo>
                  <a:pt x="117589" y="254063"/>
                </a:lnTo>
                <a:lnTo>
                  <a:pt x="91236" y="290220"/>
                </a:lnTo>
                <a:lnTo>
                  <a:pt x="67906" y="328104"/>
                </a:lnTo>
                <a:lnTo>
                  <a:pt x="47777" y="367576"/>
                </a:lnTo>
                <a:lnTo>
                  <a:pt x="30962" y="408533"/>
                </a:lnTo>
                <a:lnTo>
                  <a:pt x="17640" y="450824"/>
                </a:lnTo>
                <a:lnTo>
                  <a:pt x="7937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37" y="674585"/>
                </a:lnTo>
                <a:lnTo>
                  <a:pt x="17640" y="718096"/>
                </a:lnTo>
                <a:lnTo>
                  <a:pt x="30962" y="760387"/>
                </a:lnTo>
                <a:lnTo>
                  <a:pt x="47777" y="801344"/>
                </a:lnTo>
                <a:lnTo>
                  <a:pt x="67906" y="840816"/>
                </a:lnTo>
                <a:lnTo>
                  <a:pt x="91224" y="878700"/>
                </a:lnTo>
                <a:lnTo>
                  <a:pt x="117589" y="914857"/>
                </a:lnTo>
                <a:lnTo>
                  <a:pt x="146824" y="949159"/>
                </a:lnTo>
                <a:lnTo>
                  <a:pt x="178803" y="981468"/>
                </a:lnTo>
                <a:lnTo>
                  <a:pt x="213372" y="1011669"/>
                </a:lnTo>
                <a:lnTo>
                  <a:pt x="250380" y="1039622"/>
                </a:lnTo>
                <a:lnTo>
                  <a:pt x="266700" y="1050251"/>
                </a:lnTo>
                <a:lnTo>
                  <a:pt x="266700" y="1056132"/>
                </a:lnTo>
                <a:lnTo>
                  <a:pt x="275742" y="1056132"/>
                </a:lnTo>
                <a:lnTo>
                  <a:pt x="289687" y="1065199"/>
                </a:lnTo>
                <a:lnTo>
                  <a:pt x="331139" y="1088288"/>
                </a:lnTo>
                <a:lnTo>
                  <a:pt x="374599" y="1108735"/>
                </a:lnTo>
                <a:lnTo>
                  <a:pt x="419900" y="1126413"/>
                </a:lnTo>
                <a:lnTo>
                  <a:pt x="466915" y="1141209"/>
                </a:lnTo>
                <a:lnTo>
                  <a:pt x="515480" y="1152982"/>
                </a:lnTo>
                <a:lnTo>
                  <a:pt x="565454" y="1161618"/>
                </a:lnTo>
                <a:lnTo>
                  <a:pt x="616686" y="1166964"/>
                </a:lnTo>
                <a:lnTo>
                  <a:pt x="669036" y="1168908"/>
                </a:lnTo>
                <a:lnTo>
                  <a:pt x="721372" y="1166964"/>
                </a:lnTo>
                <a:lnTo>
                  <a:pt x="772604" y="1161618"/>
                </a:lnTo>
                <a:lnTo>
                  <a:pt x="822579" y="1152982"/>
                </a:lnTo>
                <a:lnTo>
                  <a:pt x="871143" y="1141209"/>
                </a:lnTo>
                <a:lnTo>
                  <a:pt x="918146" y="1126413"/>
                </a:lnTo>
                <a:lnTo>
                  <a:pt x="963447" y="1108735"/>
                </a:lnTo>
                <a:lnTo>
                  <a:pt x="1006906" y="1088288"/>
                </a:lnTo>
                <a:lnTo>
                  <a:pt x="1048359" y="1065199"/>
                </a:lnTo>
                <a:lnTo>
                  <a:pt x="1062291" y="1056132"/>
                </a:lnTo>
                <a:lnTo>
                  <a:pt x="1071372" y="1056132"/>
                </a:lnTo>
                <a:lnTo>
                  <a:pt x="1071372" y="1050226"/>
                </a:lnTo>
                <a:lnTo>
                  <a:pt x="1087666" y="1039622"/>
                </a:lnTo>
                <a:lnTo>
                  <a:pt x="1124673" y="1011669"/>
                </a:lnTo>
                <a:lnTo>
                  <a:pt x="1159243" y="981468"/>
                </a:lnTo>
                <a:lnTo>
                  <a:pt x="1191234" y="949159"/>
                </a:lnTo>
                <a:lnTo>
                  <a:pt x="1220470" y="914857"/>
                </a:lnTo>
                <a:lnTo>
                  <a:pt x="1246822" y="878700"/>
                </a:lnTo>
                <a:lnTo>
                  <a:pt x="1270139" y="840816"/>
                </a:lnTo>
                <a:lnTo>
                  <a:pt x="1290281" y="801344"/>
                </a:lnTo>
                <a:lnTo>
                  <a:pt x="1307084" y="760387"/>
                </a:lnTo>
                <a:lnTo>
                  <a:pt x="1320419" y="718096"/>
                </a:lnTo>
                <a:lnTo>
                  <a:pt x="1330121" y="674585"/>
                </a:lnTo>
                <a:lnTo>
                  <a:pt x="1336052" y="629996"/>
                </a:lnTo>
                <a:lnTo>
                  <a:pt x="1338072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1105" y="481075"/>
            <a:ext cx="10368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Алгоритм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действий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школы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для</a:t>
            </a:r>
            <a:r>
              <a:rPr sz="3200" b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перехода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ФООП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015" y="529843"/>
            <a:ext cx="28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622" y="429209"/>
            <a:ext cx="4084320" cy="168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9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5400" spc="-95" dirty="0">
                <a:solidFill>
                  <a:srgbClr val="1F487C"/>
                </a:solidFill>
              </a:rPr>
              <a:t>есурс</a:t>
            </a:r>
            <a:endParaRPr sz="5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00" spc="-225" dirty="0">
                <a:solidFill>
                  <a:srgbClr val="1F487C"/>
                </a:solidFill>
              </a:rPr>
              <a:t>для</a:t>
            </a:r>
            <a:r>
              <a:rPr sz="5400" spc="-420" dirty="0">
                <a:solidFill>
                  <a:srgbClr val="1F487C"/>
                </a:solidFill>
              </a:rPr>
              <a:t> </a:t>
            </a:r>
            <a:r>
              <a:rPr sz="5400" spc="-225" dirty="0">
                <a:solidFill>
                  <a:srgbClr val="1F487C"/>
                </a:solidFill>
              </a:rPr>
              <a:t>работы: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7491963" y="9463531"/>
            <a:ext cx="436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878787"/>
                </a:solidFill>
                <a:latin typeface="Calibri"/>
                <a:cs typeface="Calibri"/>
              </a:rPr>
              <a:t>25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56748"/>
            <a:ext cx="14838044" cy="9584690"/>
            <a:chOff x="0" y="356748"/>
            <a:chExt cx="14838044" cy="95846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4836" y="356748"/>
              <a:ext cx="9672827" cy="91911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26052"/>
              <a:ext cx="5714999" cy="571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152" y="2054351"/>
            <a:ext cx="8257540" cy="909955"/>
          </a:xfrm>
          <a:custGeom>
            <a:avLst/>
            <a:gdLst/>
            <a:ahLst/>
            <a:cxnLst/>
            <a:rect l="l" t="t" r="r" b="b"/>
            <a:pathLst>
              <a:path w="8257540" h="909955">
                <a:moveTo>
                  <a:pt x="8257032" y="108712"/>
                </a:moveTo>
                <a:lnTo>
                  <a:pt x="8220380" y="44551"/>
                </a:lnTo>
                <a:lnTo>
                  <a:pt x="8179308" y="21005"/>
                </a:lnTo>
                <a:lnTo>
                  <a:pt x="8127276" y="5562"/>
                </a:lnTo>
                <a:lnTo>
                  <a:pt x="8067421" y="0"/>
                </a:lnTo>
                <a:lnTo>
                  <a:pt x="189611" y="0"/>
                </a:lnTo>
                <a:lnTo>
                  <a:pt x="129743" y="5562"/>
                </a:lnTo>
                <a:lnTo>
                  <a:pt x="77711" y="21005"/>
                </a:lnTo>
                <a:lnTo>
                  <a:pt x="36639" y="44551"/>
                </a:lnTo>
                <a:lnTo>
                  <a:pt x="9677" y="74396"/>
                </a:lnTo>
                <a:lnTo>
                  <a:pt x="0" y="108712"/>
                </a:lnTo>
                <a:lnTo>
                  <a:pt x="0" y="801116"/>
                </a:lnTo>
                <a:lnTo>
                  <a:pt x="36639" y="865289"/>
                </a:lnTo>
                <a:lnTo>
                  <a:pt x="77711" y="888834"/>
                </a:lnTo>
                <a:lnTo>
                  <a:pt x="129743" y="904278"/>
                </a:lnTo>
                <a:lnTo>
                  <a:pt x="189611" y="909828"/>
                </a:lnTo>
                <a:lnTo>
                  <a:pt x="8067421" y="909828"/>
                </a:lnTo>
                <a:lnTo>
                  <a:pt x="8127276" y="904278"/>
                </a:lnTo>
                <a:lnTo>
                  <a:pt x="8179308" y="888834"/>
                </a:lnTo>
                <a:lnTo>
                  <a:pt x="8220380" y="865289"/>
                </a:lnTo>
                <a:lnTo>
                  <a:pt x="8247342" y="835444"/>
                </a:lnTo>
                <a:lnTo>
                  <a:pt x="8257032" y="801116"/>
                </a:lnTo>
                <a:lnTo>
                  <a:pt x="8257032" y="10871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16633" y="3140773"/>
            <a:ext cx="8219440" cy="1021715"/>
            <a:chOff x="8116633" y="3140773"/>
            <a:chExt cx="8219440" cy="1021715"/>
          </a:xfrm>
        </p:grpSpPr>
        <p:sp>
          <p:nvSpPr>
            <p:cNvPr id="4" name="object 4"/>
            <p:cNvSpPr/>
            <p:nvPr/>
          </p:nvSpPr>
          <p:spPr>
            <a:xfrm>
              <a:off x="8121395" y="3145535"/>
              <a:ext cx="8209915" cy="1012190"/>
            </a:xfrm>
            <a:custGeom>
              <a:avLst/>
              <a:gdLst/>
              <a:ahLst/>
              <a:cxnLst/>
              <a:rect l="l" t="t" r="r" b="b"/>
              <a:pathLst>
                <a:path w="8209915" h="1012189">
                  <a:moveTo>
                    <a:pt x="8021319" y="0"/>
                  </a:moveTo>
                  <a:lnTo>
                    <a:pt x="188468" y="0"/>
                  </a:lnTo>
                  <a:lnTo>
                    <a:pt x="128975" y="6173"/>
                  </a:lnTo>
                  <a:lnTo>
                    <a:pt x="77248" y="23355"/>
                  </a:lnTo>
                  <a:lnTo>
                    <a:pt x="36421" y="49542"/>
                  </a:lnTo>
                  <a:lnTo>
                    <a:pt x="9627" y="82726"/>
                  </a:lnTo>
                  <a:lnTo>
                    <a:pt x="0" y="120904"/>
                  </a:lnTo>
                  <a:lnTo>
                    <a:pt x="0" y="891032"/>
                  </a:lnTo>
                  <a:lnTo>
                    <a:pt x="9627" y="929209"/>
                  </a:lnTo>
                  <a:lnTo>
                    <a:pt x="36421" y="962393"/>
                  </a:lnTo>
                  <a:lnTo>
                    <a:pt x="77248" y="988580"/>
                  </a:lnTo>
                  <a:lnTo>
                    <a:pt x="128975" y="1005762"/>
                  </a:lnTo>
                  <a:lnTo>
                    <a:pt x="188468" y="1011936"/>
                  </a:lnTo>
                  <a:lnTo>
                    <a:pt x="8021319" y="1011936"/>
                  </a:lnTo>
                  <a:lnTo>
                    <a:pt x="8080812" y="1005762"/>
                  </a:lnTo>
                  <a:lnTo>
                    <a:pt x="8132539" y="988580"/>
                  </a:lnTo>
                  <a:lnTo>
                    <a:pt x="8173366" y="962393"/>
                  </a:lnTo>
                  <a:lnTo>
                    <a:pt x="8200160" y="929209"/>
                  </a:lnTo>
                  <a:lnTo>
                    <a:pt x="8209788" y="891032"/>
                  </a:lnTo>
                  <a:lnTo>
                    <a:pt x="8209788" y="120904"/>
                  </a:lnTo>
                  <a:lnTo>
                    <a:pt x="8200160" y="82726"/>
                  </a:lnTo>
                  <a:lnTo>
                    <a:pt x="8173366" y="49542"/>
                  </a:lnTo>
                  <a:lnTo>
                    <a:pt x="8132539" y="23355"/>
                  </a:lnTo>
                  <a:lnTo>
                    <a:pt x="8080812" y="6173"/>
                  </a:lnTo>
                  <a:lnTo>
                    <a:pt x="8021319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1395" y="3145535"/>
              <a:ext cx="8209915" cy="1012190"/>
            </a:xfrm>
            <a:custGeom>
              <a:avLst/>
              <a:gdLst/>
              <a:ahLst/>
              <a:cxnLst/>
              <a:rect l="l" t="t" r="r" b="b"/>
              <a:pathLst>
                <a:path w="8209915" h="1012189">
                  <a:moveTo>
                    <a:pt x="8021319" y="1011936"/>
                  </a:moveTo>
                  <a:lnTo>
                    <a:pt x="188468" y="1011936"/>
                  </a:lnTo>
                  <a:lnTo>
                    <a:pt x="128975" y="1005762"/>
                  </a:lnTo>
                  <a:lnTo>
                    <a:pt x="77248" y="988580"/>
                  </a:lnTo>
                  <a:lnTo>
                    <a:pt x="36421" y="962393"/>
                  </a:lnTo>
                  <a:lnTo>
                    <a:pt x="9627" y="929209"/>
                  </a:lnTo>
                  <a:lnTo>
                    <a:pt x="0" y="891032"/>
                  </a:lnTo>
                  <a:lnTo>
                    <a:pt x="0" y="120904"/>
                  </a:lnTo>
                  <a:lnTo>
                    <a:pt x="9627" y="82726"/>
                  </a:lnTo>
                  <a:lnTo>
                    <a:pt x="36421" y="49542"/>
                  </a:lnTo>
                  <a:lnTo>
                    <a:pt x="77248" y="23355"/>
                  </a:lnTo>
                  <a:lnTo>
                    <a:pt x="128975" y="6173"/>
                  </a:lnTo>
                  <a:lnTo>
                    <a:pt x="188468" y="0"/>
                  </a:lnTo>
                  <a:lnTo>
                    <a:pt x="8021319" y="0"/>
                  </a:lnTo>
                  <a:lnTo>
                    <a:pt x="8080812" y="6173"/>
                  </a:lnTo>
                  <a:lnTo>
                    <a:pt x="8132539" y="23355"/>
                  </a:lnTo>
                  <a:lnTo>
                    <a:pt x="8173366" y="49542"/>
                  </a:lnTo>
                  <a:lnTo>
                    <a:pt x="8200160" y="82726"/>
                  </a:lnTo>
                  <a:lnTo>
                    <a:pt x="8209788" y="120904"/>
                  </a:lnTo>
                  <a:lnTo>
                    <a:pt x="8209788" y="891032"/>
                  </a:lnTo>
                  <a:lnTo>
                    <a:pt x="8200160" y="929209"/>
                  </a:lnTo>
                  <a:lnTo>
                    <a:pt x="8173366" y="962393"/>
                  </a:lnTo>
                  <a:lnTo>
                    <a:pt x="8132539" y="988580"/>
                  </a:lnTo>
                  <a:lnTo>
                    <a:pt x="8080812" y="1005762"/>
                  </a:lnTo>
                  <a:lnTo>
                    <a:pt x="8021319" y="1011936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1143" y="3198875"/>
              <a:ext cx="7719059" cy="922019"/>
            </a:xfrm>
            <a:custGeom>
              <a:avLst/>
              <a:gdLst/>
              <a:ahLst/>
              <a:cxnLst/>
              <a:rect l="l" t="t" r="r" b="b"/>
              <a:pathLst>
                <a:path w="7719059" h="922020">
                  <a:moveTo>
                    <a:pt x="7719059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7719059" y="922020"/>
                  </a:lnTo>
                  <a:lnTo>
                    <a:pt x="7719059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79714" y="2154173"/>
            <a:ext cx="7745095" cy="19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 algn="just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ведены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единые 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оссийской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Федерации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ФООП,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которые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разрабатываются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утверждаются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инпросвещения</a:t>
            </a:r>
            <a:r>
              <a:rPr sz="2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оссии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ahoma"/>
              <a:cs typeface="Tahoma"/>
            </a:endParaRPr>
          </a:p>
          <a:p>
            <a:pPr marL="12700" marR="5080" algn="just">
              <a:lnSpc>
                <a:spcPct val="101000"/>
              </a:lnSpc>
              <a:spcBef>
                <a:spcPts val="5"/>
              </a:spcBef>
            </a:pP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ермин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"примерные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образовательные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программы"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уровне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начального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общего,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основного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 общего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среднего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общего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азования</a:t>
            </a:r>
            <a:r>
              <a:rPr sz="20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искл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чен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07680" y="4379975"/>
            <a:ext cx="8257540" cy="1696720"/>
          </a:xfrm>
          <a:custGeom>
            <a:avLst/>
            <a:gdLst/>
            <a:ahLst/>
            <a:cxnLst/>
            <a:rect l="l" t="t" r="r" b="b"/>
            <a:pathLst>
              <a:path w="8257540" h="1696720">
                <a:moveTo>
                  <a:pt x="8257032" y="202692"/>
                </a:moveTo>
                <a:lnTo>
                  <a:pt x="8252003" y="156286"/>
                </a:lnTo>
                <a:lnTo>
                  <a:pt x="8237715" y="113639"/>
                </a:lnTo>
                <a:lnTo>
                  <a:pt x="8215312" y="75996"/>
                </a:lnTo>
                <a:lnTo>
                  <a:pt x="8185925" y="44589"/>
                </a:lnTo>
                <a:lnTo>
                  <a:pt x="8150720" y="20637"/>
                </a:lnTo>
                <a:lnTo>
                  <a:pt x="8110829" y="5372"/>
                </a:lnTo>
                <a:lnTo>
                  <a:pt x="8067421" y="0"/>
                </a:lnTo>
                <a:lnTo>
                  <a:pt x="8002524" y="0"/>
                </a:lnTo>
                <a:lnTo>
                  <a:pt x="230124" y="0"/>
                </a:lnTo>
                <a:lnTo>
                  <a:pt x="189611" y="0"/>
                </a:lnTo>
                <a:lnTo>
                  <a:pt x="146189" y="5372"/>
                </a:lnTo>
                <a:lnTo>
                  <a:pt x="106299" y="20637"/>
                </a:lnTo>
                <a:lnTo>
                  <a:pt x="71094" y="44589"/>
                </a:lnTo>
                <a:lnTo>
                  <a:pt x="41706" y="75996"/>
                </a:lnTo>
                <a:lnTo>
                  <a:pt x="19304" y="113639"/>
                </a:lnTo>
                <a:lnTo>
                  <a:pt x="5016" y="156286"/>
                </a:lnTo>
                <a:lnTo>
                  <a:pt x="0" y="202692"/>
                </a:lnTo>
                <a:lnTo>
                  <a:pt x="0" y="1493520"/>
                </a:lnTo>
                <a:lnTo>
                  <a:pt x="5016" y="1539900"/>
                </a:lnTo>
                <a:lnTo>
                  <a:pt x="19304" y="1582534"/>
                </a:lnTo>
                <a:lnTo>
                  <a:pt x="41706" y="1620164"/>
                </a:lnTo>
                <a:lnTo>
                  <a:pt x="71094" y="1651596"/>
                </a:lnTo>
                <a:lnTo>
                  <a:pt x="106299" y="1675561"/>
                </a:lnTo>
                <a:lnTo>
                  <a:pt x="146189" y="1690852"/>
                </a:lnTo>
                <a:lnTo>
                  <a:pt x="189611" y="1696212"/>
                </a:lnTo>
                <a:lnTo>
                  <a:pt x="8067421" y="1696212"/>
                </a:lnTo>
                <a:lnTo>
                  <a:pt x="8110829" y="1690852"/>
                </a:lnTo>
                <a:lnTo>
                  <a:pt x="8150720" y="1675561"/>
                </a:lnTo>
                <a:lnTo>
                  <a:pt x="8185925" y="1651596"/>
                </a:lnTo>
                <a:lnTo>
                  <a:pt x="8215312" y="1620164"/>
                </a:lnTo>
                <a:lnTo>
                  <a:pt x="8237715" y="1582534"/>
                </a:lnTo>
                <a:lnTo>
                  <a:pt x="8252003" y="1539900"/>
                </a:lnTo>
                <a:lnTo>
                  <a:pt x="8257032" y="1493520"/>
                </a:lnTo>
                <a:lnTo>
                  <a:pt x="8257032" y="202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25739" y="4367529"/>
            <a:ext cx="7799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1830" algn="l"/>
                <a:tab pos="3380740" algn="l"/>
                <a:tab pos="6419850" algn="l"/>
              </a:tabLst>
            </a:pP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Федеральная	основная	общеобразовательная	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программа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5739" y="4666233"/>
            <a:ext cx="77984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&lt;определяющая</a:t>
            </a:r>
            <a:r>
              <a:rPr sz="20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единые</a:t>
            </a:r>
            <a:r>
              <a:rPr sz="20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000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оссийской</a:t>
            </a: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r>
              <a:rPr sz="20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базовые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5739" y="4971033"/>
            <a:ext cx="7799070" cy="6419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55"/>
              </a:spcBef>
              <a:tabLst>
                <a:tab pos="948055" algn="l"/>
                <a:tab pos="1257935" algn="l"/>
                <a:tab pos="2896235" algn="l"/>
                <a:tab pos="4618355" algn="l"/>
                <a:tab pos="6621145" algn="l"/>
                <a:tab pos="7635875" algn="l"/>
              </a:tabLst>
            </a:pP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ъ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де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ание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бра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ован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опреде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ле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ного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ур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(или)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определенной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направленности,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планируемые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результаты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33588" y="6188963"/>
            <a:ext cx="8257540" cy="2167255"/>
          </a:xfrm>
          <a:custGeom>
            <a:avLst/>
            <a:gdLst/>
            <a:ahLst/>
            <a:cxnLst/>
            <a:rect l="l" t="t" r="r" b="b"/>
            <a:pathLst>
              <a:path w="8257540" h="2167254">
                <a:moveTo>
                  <a:pt x="8257032" y="258953"/>
                </a:moveTo>
                <a:lnTo>
                  <a:pt x="8253171" y="206844"/>
                </a:lnTo>
                <a:lnTo>
                  <a:pt x="8242097" y="158280"/>
                </a:lnTo>
                <a:lnTo>
                  <a:pt x="8224596" y="114300"/>
                </a:lnTo>
                <a:lnTo>
                  <a:pt x="8201419" y="75958"/>
                </a:lnTo>
                <a:lnTo>
                  <a:pt x="8173339" y="44297"/>
                </a:lnTo>
                <a:lnTo>
                  <a:pt x="8141132" y="20396"/>
                </a:lnTo>
                <a:lnTo>
                  <a:pt x="8105572" y="5283"/>
                </a:lnTo>
                <a:lnTo>
                  <a:pt x="8067421" y="0"/>
                </a:lnTo>
                <a:lnTo>
                  <a:pt x="189611" y="0"/>
                </a:lnTo>
                <a:lnTo>
                  <a:pt x="151447" y="5283"/>
                </a:lnTo>
                <a:lnTo>
                  <a:pt x="115887" y="20396"/>
                </a:lnTo>
                <a:lnTo>
                  <a:pt x="83680" y="44297"/>
                </a:lnTo>
                <a:lnTo>
                  <a:pt x="55600" y="75958"/>
                </a:lnTo>
                <a:lnTo>
                  <a:pt x="32423" y="114300"/>
                </a:lnTo>
                <a:lnTo>
                  <a:pt x="14922" y="158280"/>
                </a:lnTo>
                <a:lnTo>
                  <a:pt x="3848" y="206844"/>
                </a:lnTo>
                <a:lnTo>
                  <a:pt x="0" y="258953"/>
                </a:lnTo>
                <a:lnTo>
                  <a:pt x="0" y="1908175"/>
                </a:lnTo>
                <a:lnTo>
                  <a:pt x="3848" y="1960295"/>
                </a:lnTo>
                <a:lnTo>
                  <a:pt x="14922" y="2008860"/>
                </a:lnTo>
                <a:lnTo>
                  <a:pt x="32423" y="2052840"/>
                </a:lnTo>
                <a:lnTo>
                  <a:pt x="55600" y="2091194"/>
                </a:lnTo>
                <a:lnTo>
                  <a:pt x="83680" y="2122843"/>
                </a:lnTo>
                <a:lnTo>
                  <a:pt x="115887" y="2146744"/>
                </a:lnTo>
                <a:lnTo>
                  <a:pt x="151447" y="2161857"/>
                </a:lnTo>
                <a:lnTo>
                  <a:pt x="189611" y="2167128"/>
                </a:lnTo>
                <a:lnTo>
                  <a:pt x="8067421" y="2167128"/>
                </a:lnTo>
                <a:lnTo>
                  <a:pt x="8105572" y="2161857"/>
                </a:lnTo>
                <a:lnTo>
                  <a:pt x="8141132" y="2146744"/>
                </a:lnTo>
                <a:lnTo>
                  <a:pt x="8173339" y="2122843"/>
                </a:lnTo>
                <a:lnTo>
                  <a:pt x="8201419" y="2091194"/>
                </a:lnTo>
                <a:lnTo>
                  <a:pt x="8224596" y="2052840"/>
                </a:lnTo>
                <a:lnTo>
                  <a:pt x="8242097" y="2008860"/>
                </a:lnTo>
                <a:lnTo>
                  <a:pt x="8253171" y="1960295"/>
                </a:lnTo>
                <a:lnTo>
                  <a:pt x="8257032" y="1908175"/>
                </a:lnTo>
                <a:lnTo>
                  <a:pt x="8257032" y="25895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05038" y="5586729"/>
            <a:ext cx="7818755" cy="139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освоения</a:t>
            </a:r>
            <a:r>
              <a:rPr sz="20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образовательной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программы</a:t>
            </a:r>
            <a:r>
              <a:rPr sz="2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Tahoma"/>
                <a:cs typeface="Tahoma"/>
              </a:rPr>
              <a:t>&gt;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Организации,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осуществляющие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образовательную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деятельность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966469" algn="l"/>
                <a:tab pos="2129155" algn="l"/>
                <a:tab pos="3081655" algn="l"/>
                <a:tab pos="4138295" algn="l"/>
                <a:tab pos="5049520" algn="l"/>
                <a:tab pos="6470015" algn="l"/>
              </a:tabLst>
            </a:pP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4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имеющим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государственную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аккредитацию</a:t>
            </a:r>
            <a:r>
              <a:rPr sz="140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образовательным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программам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начального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общ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го,	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но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ого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общ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его,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ед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его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общ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азован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разр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абаты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ют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5038" y="7028180"/>
            <a:ext cx="4988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0239" algn="l"/>
                <a:tab pos="3321050" algn="l"/>
                <a:tab pos="3834765" algn="l"/>
              </a:tabLst>
            </a:pP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образовательные	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программы	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в	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соответствии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83487" y="6951980"/>
            <a:ext cx="24377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6740" algn="l"/>
              </a:tabLst>
            </a:pP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с	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феде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ьны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05038" y="7256780"/>
            <a:ext cx="5140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2095" algn="l"/>
              </a:tabLst>
            </a:pP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государственными	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образовательными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5323" y="7256780"/>
            <a:ext cx="2226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750" algn="l"/>
              </a:tabLst>
            </a:pP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нда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ами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5038" y="7561580"/>
            <a:ext cx="53409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5515" algn="l"/>
              </a:tabLst>
            </a:pP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соответствующими	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федеральными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22856" y="7561580"/>
            <a:ext cx="1400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вными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97704" y="9463531"/>
            <a:ext cx="232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8969" y="4182617"/>
            <a:ext cx="59804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5459">
              <a:lnSpc>
                <a:spcPct val="100000"/>
              </a:lnSpc>
              <a:spcBef>
                <a:spcPts val="105"/>
              </a:spcBef>
            </a:pPr>
            <a:r>
              <a:rPr sz="3200" b="1" spc="-45" dirty="0">
                <a:solidFill>
                  <a:srgbClr val="1F487C"/>
                </a:solidFill>
                <a:latin typeface="Tahoma"/>
                <a:cs typeface="Tahoma"/>
              </a:rPr>
              <a:t>Изм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114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114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3200" b="1" spc="-170" dirty="0">
                <a:solidFill>
                  <a:srgbClr val="1F487C"/>
                </a:solidFill>
                <a:latin typeface="Tahoma"/>
                <a:cs typeface="Tahoma"/>
              </a:rPr>
              <a:t>ия,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4" dirty="0">
                <a:solidFill>
                  <a:srgbClr val="1F487C"/>
                </a:solidFill>
                <a:latin typeface="Tahoma"/>
                <a:cs typeface="Tahoma"/>
              </a:rPr>
              <a:t>вн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се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3200" b="1" spc="-15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3200" b="1" spc="-19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70" dirty="0">
                <a:solidFill>
                  <a:srgbClr val="1F487C"/>
                </a:solidFill>
                <a:latin typeface="Tahoma"/>
                <a:cs typeface="Tahoma"/>
              </a:rPr>
              <a:t>в  </a:t>
            </a:r>
            <a:r>
              <a:rPr sz="3200" b="1" spc="-114" dirty="0">
                <a:solidFill>
                  <a:srgbClr val="1F487C"/>
                </a:solidFill>
                <a:latin typeface="Tahoma"/>
                <a:cs typeface="Tahoma"/>
              </a:rPr>
              <a:t>Федеральный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закон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55" dirty="0">
                <a:solidFill>
                  <a:srgbClr val="1F487C"/>
                </a:solidFill>
                <a:latin typeface="Tahoma"/>
                <a:cs typeface="Tahoma"/>
              </a:rPr>
              <a:t>N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27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3</a:t>
            </a:r>
            <a:r>
              <a:rPr sz="3200" b="1" spc="-50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3200" b="1" spc="-150" dirty="0">
                <a:solidFill>
                  <a:srgbClr val="1F487C"/>
                </a:solidFill>
                <a:latin typeface="Tahoma"/>
                <a:cs typeface="Tahoma"/>
              </a:rPr>
              <a:t>ФЗ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148637" y="8464105"/>
            <a:ext cx="8221345" cy="1547495"/>
            <a:chOff x="8148637" y="8464105"/>
            <a:chExt cx="8221345" cy="1547495"/>
          </a:xfrm>
        </p:grpSpPr>
        <p:sp>
          <p:nvSpPr>
            <p:cNvPr id="23" name="object 23"/>
            <p:cNvSpPr/>
            <p:nvPr/>
          </p:nvSpPr>
          <p:spPr>
            <a:xfrm>
              <a:off x="8153400" y="8468868"/>
              <a:ext cx="8211820" cy="1537970"/>
            </a:xfrm>
            <a:custGeom>
              <a:avLst/>
              <a:gdLst/>
              <a:ahLst/>
              <a:cxnLst/>
              <a:rect l="l" t="t" r="r" b="b"/>
              <a:pathLst>
                <a:path w="8211819" h="1537970">
                  <a:moveTo>
                    <a:pt x="8022717" y="0"/>
                  </a:moveTo>
                  <a:lnTo>
                    <a:pt x="188595" y="0"/>
                  </a:lnTo>
                  <a:lnTo>
                    <a:pt x="138553" y="6583"/>
                  </a:lnTo>
                  <a:lnTo>
                    <a:pt x="93528" y="25150"/>
                  </a:lnTo>
                  <a:lnTo>
                    <a:pt x="55340" y="53927"/>
                  </a:lnTo>
                  <a:lnTo>
                    <a:pt x="25809" y="91138"/>
                  </a:lnTo>
                  <a:lnTo>
                    <a:pt x="6755" y="135010"/>
                  </a:lnTo>
                  <a:lnTo>
                    <a:pt x="0" y="183768"/>
                  </a:lnTo>
                  <a:lnTo>
                    <a:pt x="0" y="1353985"/>
                  </a:lnTo>
                  <a:lnTo>
                    <a:pt x="6755" y="1402744"/>
                  </a:lnTo>
                  <a:lnTo>
                    <a:pt x="25809" y="1446610"/>
                  </a:lnTo>
                  <a:lnTo>
                    <a:pt x="55340" y="1483812"/>
                  </a:lnTo>
                  <a:lnTo>
                    <a:pt x="93528" y="1512577"/>
                  </a:lnTo>
                  <a:lnTo>
                    <a:pt x="138553" y="1531136"/>
                  </a:lnTo>
                  <a:lnTo>
                    <a:pt x="188595" y="1537715"/>
                  </a:lnTo>
                  <a:lnTo>
                    <a:pt x="8022717" y="1537715"/>
                  </a:lnTo>
                  <a:lnTo>
                    <a:pt x="8072758" y="1531136"/>
                  </a:lnTo>
                  <a:lnTo>
                    <a:pt x="8117783" y="1512577"/>
                  </a:lnTo>
                  <a:lnTo>
                    <a:pt x="8155971" y="1483812"/>
                  </a:lnTo>
                  <a:lnTo>
                    <a:pt x="8185502" y="1446610"/>
                  </a:lnTo>
                  <a:lnTo>
                    <a:pt x="8204556" y="1402744"/>
                  </a:lnTo>
                  <a:lnTo>
                    <a:pt x="8211311" y="1353985"/>
                  </a:lnTo>
                  <a:lnTo>
                    <a:pt x="8211311" y="183768"/>
                  </a:lnTo>
                  <a:lnTo>
                    <a:pt x="8204556" y="135010"/>
                  </a:lnTo>
                  <a:lnTo>
                    <a:pt x="8185502" y="91138"/>
                  </a:lnTo>
                  <a:lnTo>
                    <a:pt x="8155971" y="53927"/>
                  </a:lnTo>
                  <a:lnTo>
                    <a:pt x="8117783" y="25150"/>
                  </a:lnTo>
                  <a:lnTo>
                    <a:pt x="8072758" y="6583"/>
                  </a:lnTo>
                  <a:lnTo>
                    <a:pt x="802271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53400" y="8468868"/>
              <a:ext cx="8211820" cy="1537970"/>
            </a:xfrm>
            <a:custGeom>
              <a:avLst/>
              <a:gdLst/>
              <a:ahLst/>
              <a:cxnLst/>
              <a:rect l="l" t="t" r="r" b="b"/>
              <a:pathLst>
                <a:path w="8211819" h="1537970">
                  <a:moveTo>
                    <a:pt x="8022717" y="1537715"/>
                  </a:moveTo>
                  <a:lnTo>
                    <a:pt x="188595" y="1537715"/>
                  </a:lnTo>
                  <a:lnTo>
                    <a:pt x="138553" y="1531136"/>
                  </a:lnTo>
                  <a:lnTo>
                    <a:pt x="93528" y="1512577"/>
                  </a:lnTo>
                  <a:lnTo>
                    <a:pt x="55340" y="1483812"/>
                  </a:lnTo>
                  <a:lnTo>
                    <a:pt x="25809" y="1446610"/>
                  </a:lnTo>
                  <a:lnTo>
                    <a:pt x="6755" y="1402744"/>
                  </a:lnTo>
                  <a:lnTo>
                    <a:pt x="0" y="1353985"/>
                  </a:lnTo>
                  <a:lnTo>
                    <a:pt x="0" y="183768"/>
                  </a:lnTo>
                  <a:lnTo>
                    <a:pt x="6755" y="135010"/>
                  </a:lnTo>
                  <a:lnTo>
                    <a:pt x="25809" y="91138"/>
                  </a:lnTo>
                  <a:lnTo>
                    <a:pt x="55340" y="53927"/>
                  </a:lnTo>
                  <a:lnTo>
                    <a:pt x="93528" y="25150"/>
                  </a:lnTo>
                  <a:lnTo>
                    <a:pt x="138553" y="6583"/>
                  </a:lnTo>
                  <a:lnTo>
                    <a:pt x="188595" y="0"/>
                  </a:lnTo>
                  <a:lnTo>
                    <a:pt x="8022717" y="0"/>
                  </a:lnTo>
                  <a:lnTo>
                    <a:pt x="8072758" y="6583"/>
                  </a:lnTo>
                  <a:lnTo>
                    <a:pt x="8117783" y="25150"/>
                  </a:lnTo>
                  <a:lnTo>
                    <a:pt x="8155971" y="53927"/>
                  </a:lnTo>
                  <a:lnTo>
                    <a:pt x="8185502" y="91138"/>
                  </a:lnTo>
                  <a:lnTo>
                    <a:pt x="8204556" y="135010"/>
                  </a:lnTo>
                  <a:lnTo>
                    <a:pt x="8211311" y="183768"/>
                  </a:lnTo>
                  <a:lnTo>
                    <a:pt x="8211311" y="1353985"/>
                  </a:lnTo>
                  <a:lnTo>
                    <a:pt x="8204556" y="1402744"/>
                  </a:lnTo>
                  <a:lnTo>
                    <a:pt x="8185502" y="1446610"/>
                  </a:lnTo>
                  <a:lnTo>
                    <a:pt x="8155971" y="1483812"/>
                  </a:lnTo>
                  <a:lnTo>
                    <a:pt x="8117783" y="1512577"/>
                  </a:lnTo>
                  <a:lnTo>
                    <a:pt x="8072758" y="1531136"/>
                  </a:lnTo>
                  <a:lnTo>
                    <a:pt x="8022717" y="153771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233409" y="7866380"/>
            <a:ext cx="8053705" cy="153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algn="just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обще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браз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льны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ми</a:t>
            </a:r>
            <a:r>
              <a:rPr sz="20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аммами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Содержание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и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планируемые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результаты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разработанны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х 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образовательными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организациями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образовательны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х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программ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должны</a:t>
            </a:r>
            <a:r>
              <a:rPr sz="2000" spc="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быть</a:t>
            </a:r>
            <a:r>
              <a:rPr sz="20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20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ниже</a:t>
            </a:r>
            <a:r>
              <a:rPr sz="2000" spc="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соответствующи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х</a:t>
            </a:r>
            <a:r>
              <a:rPr sz="2000" spc="4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содержания</a:t>
            </a:r>
            <a:r>
              <a:rPr sz="20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33409" y="9372396"/>
            <a:ext cx="8054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9660" algn="l"/>
                <a:tab pos="4558665" algn="l"/>
                <a:tab pos="6884670" algn="l"/>
              </a:tabLst>
            </a:pP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планируемы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х	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результатов	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федеральны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х	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основны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х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33409" y="9677196"/>
            <a:ext cx="4066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общеобразовательны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х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программ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409570" y="567004"/>
            <a:ext cx="10925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>
                <a:solidFill>
                  <a:srgbClr val="1F487C"/>
                </a:solidFill>
              </a:rPr>
              <a:t>Нормативные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14" dirty="0">
                <a:solidFill>
                  <a:srgbClr val="1F487C"/>
                </a:solidFill>
              </a:rPr>
              <a:t>правовые</a:t>
            </a:r>
            <a:r>
              <a:rPr sz="3200" spc="-285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основания</a:t>
            </a:r>
            <a:r>
              <a:rPr sz="3200" spc="-280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70" dirty="0">
                <a:solidFill>
                  <a:srgbClr val="1F487C"/>
                </a:solidFill>
              </a:rPr>
              <a:t>ода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45" dirty="0">
                <a:solidFill>
                  <a:srgbClr val="1F487C"/>
                </a:solidFill>
              </a:rPr>
              <a:t> </a:t>
            </a:r>
            <a:r>
              <a:rPr sz="3200" spc="-204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2396" y="309371"/>
            <a:ext cx="1336675" cy="1169035"/>
          </a:xfrm>
          <a:custGeom>
            <a:avLst/>
            <a:gdLst/>
            <a:ahLst/>
            <a:cxnLst/>
            <a:rect l="l" t="t" r="r" b="b"/>
            <a:pathLst>
              <a:path w="1336675" h="1169035">
                <a:moveTo>
                  <a:pt x="1336548" y="584454"/>
                </a:moveTo>
                <a:lnTo>
                  <a:pt x="1334528" y="538924"/>
                </a:lnTo>
                <a:lnTo>
                  <a:pt x="1328610" y="494334"/>
                </a:lnTo>
                <a:lnTo>
                  <a:pt x="1318920" y="450824"/>
                </a:lnTo>
                <a:lnTo>
                  <a:pt x="1305598" y="408533"/>
                </a:lnTo>
                <a:lnTo>
                  <a:pt x="1288821" y="367576"/>
                </a:lnTo>
                <a:lnTo>
                  <a:pt x="1268704" y="328104"/>
                </a:lnTo>
                <a:lnTo>
                  <a:pt x="1245412" y="290220"/>
                </a:lnTo>
                <a:lnTo>
                  <a:pt x="1219085" y="254063"/>
                </a:lnTo>
                <a:lnTo>
                  <a:pt x="1189888" y="219760"/>
                </a:lnTo>
                <a:lnTo>
                  <a:pt x="1157947" y="187452"/>
                </a:lnTo>
                <a:lnTo>
                  <a:pt x="1123416" y="157251"/>
                </a:lnTo>
                <a:lnTo>
                  <a:pt x="1086446" y="129298"/>
                </a:lnTo>
                <a:lnTo>
                  <a:pt x="1047178" y="103720"/>
                </a:lnTo>
                <a:lnTo>
                  <a:pt x="1005776" y="80632"/>
                </a:lnTo>
                <a:lnTo>
                  <a:pt x="962367" y="60185"/>
                </a:lnTo>
                <a:lnTo>
                  <a:pt x="917117" y="42506"/>
                </a:lnTo>
                <a:lnTo>
                  <a:pt x="870165" y="27711"/>
                </a:lnTo>
                <a:lnTo>
                  <a:pt x="821651" y="15938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38"/>
                </a:lnTo>
                <a:lnTo>
                  <a:pt x="466382" y="27711"/>
                </a:lnTo>
                <a:lnTo>
                  <a:pt x="419417" y="42506"/>
                </a:lnTo>
                <a:lnTo>
                  <a:pt x="374167" y="60185"/>
                </a:lnTo>
                <a:lnTo>
                  <a:pt x="330758" y="80632"/>
                </a:lnTo>
                <a:lnTo>
                  <a:pt x="289356" y="103720"/>
                </a:lnTo>
                <a:lnTo>
                  <a:pt x="250101" y="129298"/>
                </a:lnTo>
                <a:lnTo>
                  <a:pt x="223570" y="149352"/>
                </a:lnTo>
                <a:lnTo>
                  <a:pt x="202692" y="149352"/>
                </a:lnTo>
                <a:lnTo>
                  <a:pt x="202692" y="166382"/>
                </a:lnTo>
                <a:lnTo>
                  <a:pt x="178600" y="187452"/>
                </a:lnTo>
                <a:lnTo>
                  <a:pt x="146659" y="219760"/>
                </a:lnTo>
                <a:lnTo>
                  <a:pt x="117449" y="254063"/>
                </a:lnTo>
                <a:lnTo>
                  <a:pt x="91122" y="290220"/>
                </a:lnTo>
                <a:lnTo>
                  <a:pt x="67830" y="328104"/>
                </a:lnTo>
                <a:lnTo>
                  <a:pt x="47713" y="367576"/>
                </a:lnTo>
                <a:lnTo>
                  <a:pt x="30937" y="408533"/>
                </a:lnTo>
                <a:lnTo>
                  <a:pt x="17614" y="450824"/>
                </a:lnTo>
                <a:lnTo>
                  <a:pt x="7924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24" y="674585"/>
                </a:lnTo>
                <a:lnTo>
                  <a:pt x="17614" y="718096"/>
                </a:lnTo>
                <a:lnTo>
                  <a:pt x="30937" y="760387"/>
                </a:lnTo>
                <a:lnTo>
                  <a:pt x="47713" y="801344"/>
                </a:lnTo>
                <a:lnTo>
                  <a:pt x="67830" y="840816"/>
                </a:lnTo>
                <a:lnTo>
                  <a:pt x="91122" y="878700"/>
                </a:lnTo>
                <a:lnTo>
                  <a:pt x="117449" y="914857"/>
                </a:lnTo>
                <a:lnTo>
                  <a:pt x="146659" y="949159"/>
                </a:lnTo>
                <a:lnTo>
                  <a:pt x="178600" y="981468"/>
                </a:lnTo>
                <a:lnTo>
                  <a:pt x="202692" y="1002550"/>
                </a:lnTo>
                <a:lnTo>
                  <a:pt x="202692" y="1019556"/>
                </a:lnTo>
                <a:lnTo>
                  <a:pt x="223558" y="1019556"/>
                </a:lnTo>
                <a:lnTo>
                  <a:pt x="250101" y="1039622"/>
                </a:lnTo>
                <a:lnTo>
                  <a:pt x="289356" y="1065199"/>
                </a:lnTo>
                <a:lnTo>
                  <a:pt x="330758" y="1088288"/>
                </a:lnTo>
                <a:lnTo>
                  <a:pt x="374167" y="1108735"/>
                </a:lnTo>
                <a:lnTo>
                  <a:pt x="419417" y="1126413"/>
                </a:lnTo>
                <a:lnTo>
                  <a:pt x="466382" y="1141209"/>
                </a:lnTo>
                <a:lnTo>
                  <a:pt x="514883" y="1152982"/>
                </a:lnTo>
                <a:lnTo>
                  <a:pt x="564807" y="1161618"/>
                </a:lnTo>
                <a:lnTo>
                  <a:pt x="615975" y="1166964"/>
                </a:lnTo>
                <a:lnTo>
                  <a:pt x="668274" y="1168908"/>
                </a:lnTo>
                <a:lnTo>
                  <a:pt x="720559" y="1166964"/>
                </a:lnTo>
                <a:lnTo>
                  <a:pt x="771728" y="1161618"/>
                </a:lnTo>
                <a:lnTo>
                  <a:pt x="821651" y="1152982"/>
                </a:lnTo>
                <a:lnTo>
                  <a:pt x="870165" y="1141209"/>
                </a:lnTo>
                <a:lnTo>
                  <a:pt x="917117" y="1126413"/>
                </a:lnTo>
                <a:lnTo>
                  <a:pt x="962367" y="1108735"/>
                </a:lnTo>
                <a:lnTo>
                  <a:pt x="1005776" y="1088288"/>
                </a:lnTo>
                <a:lnTo>
                  <a:pt x="1047178" y="1065199"/>
                </a:lnTo>
                <a:lnTo>
                  <a:pt x="1086446" y="1039622"/>
                </a:lnTo>
                <a:lnTo>
                  <a:pt x="1123416" y="1011669"/>
                </a:lnTo>
                <a:lnTo>
                  <a:pt x="1157947" y="981468"/>
                </a:lnTo>
                <a:lnTo>
                  <a:pt x="1189888" y="949159"/>
                </a:lnTo>
                <a:lnTo>
                  <a:pt x="1219085" y="914857"/>
                </a:lnTo>
                <a:lnTo>
                  <a:pt x="1245412" y="878700"/>
                </a:lnTo>
                <a:lnTo>
                  <a:pt x="1268704" y="840816"/>
                </a:lnTo>
                <a:lnTo>
                  <a:pt x="1288821" y="801344"/>
                </a:lnTo>
                <a:lnTo>
                  <a:pt x="1305598" y="760387"/>
                </a:lnTo>
                <a:lnTo>
                  <a:pt x="1318920" y="718096"/>
                </a:lnTo>
                <a:lnTo>
                  <a:pt x="1328610" y="674585"/>
                </a:lnTo>
                <a:lnTo>
                  <a:pt x="1334528" y="629996"/>
                </a:lnTo>
                <a:lnTo>
                  <a:pt x="1336548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82394" y="635254"/>
            <a:ext cx="21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97704" y="9463531"/>
            <a:ext cx="232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1152" y="3025648"/>
            <a:ext cx="0" cy="4878070"/>
          </a:xfrm>
          <a:custGeom>
            <a:avLst/>
            <a:gdLst/>
            <a:ahLst/>
            <a:cxnLst/>
            <a:rect l="l" t="t" r="r" b="b"/>
            <a:pathLst>
              <a:path h="4878070">
                <a:moveTo>
                  <a:pt x="0" y="0"/>
                </a:moveTo>
                <a:lnTo>
                  <a:pt x="0" y="4877689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51152" y="3025648"/>
          <a:ext cx="16105505" cy="4864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08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2268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Уровни</a:t>
                      </a:r>
                      <a:r>
                        <a:rPr sz="2400" b="1" spc="-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общего</a:t>
                      </a:r>
                      <a:r>
                        <a:rPr sz="2400" b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образования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Нормативный</a:t>
                      </a:r>
                      <a:r>
                        <a:rPr sz="24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правовой</a:t>
                      </a:r>
                      <a:r>
                        <a:rPr sz="2400" b="1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акт,</a:t>
                      </a:r>
                      <a:r>
                        <a:rPr sz="2400" b="1" spc="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утвердивший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программу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71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Начальное</a:t>
                      </a:r>
                      <a:r>
                        <a:rPr sz="24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общее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образование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(1</a:t>
                      </a:r>
                      <a:r>
                        <a:rPr sz="24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2400" spc="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кл.)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Приказ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Минпросвещения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России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16.11.2022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992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68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Основное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общее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образование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(5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2400" spc="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кл.)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Приказ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Минпросвещения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России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16.11.2022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993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31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Среднее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общее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образование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(10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кл.)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Приказ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Минпросвещения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России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23.11.2022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1014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5008">
                <a:tc>
                  <a:txBody>
                    <a:bodyPr/>
                    <a:lstStyle/>
                    <a:p>
                      <a:pPr marL="39370" marR="1017905">
                        <a:lnSpc>
                          <a:spcPct val="106900"/>
                        </a:lnSpc>
                        <a:spcBef>
                          <a:spcPts val="235"/>
                        </a:spcBef>
                      </a:pPr>
                      <a:r>
                        <a:rPr sz="2400" spc="-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Федеральная</a:t>
                      </a:r>
                      <a:r>
                        <a:rPr sz="2400" spc="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адаптированная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основная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общеобразовательная</a:t>
                      </a:r>
                      <a:r>
                        <a:rPr sz="2400" spc="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программа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2400" spc="-6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умственной</a:t>
                      </a:r>
                      <a:r>
                        <a:rPr sz="2400" spc="3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отсталостью</a:t>
                      </a:r>
                      <a:r>
                        <a:rPr sz="2400" spc="2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(интеллектуальными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нарушениями)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4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Приказ</a:t>
                      </a:r>
                      <a:r>
                        <a:rPr sz="2400" spc="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Минпросвещения</a:t>
                      </a:r>
                      <a:r>
                        <a:rPr sz="2400" spc="4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России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24.11.2022</a:t>
                      </a:r>
                      <a:r>
                        <a:rPr sz="2400" spc="3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2400" spc="2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1026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225" y="2104517"/>
            <a:ext cx="3632263" cy="23423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9570" y="567004"/>
            <a:ext cx="10925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>
                <a:solidFill>
                  <a:srgbClr val="1F487C"/>
                </a:solidFill>
              </a:rPr>
              <a:t>Нормативные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14" dirty="0">
                <a:solidFill>
                  <a:srgbClr val="1F487C"/>
                </a:solidFill>
              </a:rPr>
              <a:t>правовые</a:t>
            </a:r>
            <a:r>
              <a:rPr sz="3200" spc="-285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основания</a:t>
            </a:r>
            <a:r>
              <a:rPr sz="3200" spc="-280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70" dirty="0">
                <a:solidFill>
                  <a:srgbClr val="1F487C"/>
                </a:solidFill>
              </a:rPr>
              <a:t>ода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45" dirty="0">
                <a:solidFill>
                  <a:srgbClr val="1F487C"/>
                </a:solidFill>
              </a:rPr>
              <a:t> </a:t>
            </a:r>
            <a:r>
              <a:rPr sz="3200" spc="-204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2396" y="309371"/>
            <a:ext cx="1336675" cy="1169035"/>
          </a:xfrm>
          <a:custGeom>
            <a:avLst/>
            <a:gdLst/>
            <a:ahLst/>
            <a:cxnLst/>
            <a:rect l="l" t="t" r="r" b="b"/>
            <a:pathLst>
              <a:path w="1336675" h="1169035">
                <a:moveTo>
                  <a:pt x="1336548" y="584454"/>
                </a:moveTo>
                <a:lnTo>
                  <a:pt x="1334528" y="538924"/>
                </a:lnTo>
                <a:lnTo>
                  <a:pt x="1328610" y="494334"/>
                </a:lnTo>
                <a:lnTo>
                  <a:pt x="1318920" y="450824"/>
                </a:lnTo>
                <a:lnTo>
                  <a:pt x="1305598" y="408533"/>
                </a:lnTo>
                <a:lnTo>
                  <a:pt x="1288821" y="367576"/>
                </a:lnTo>
                <a:lnTo>
                  <a:pt x="1268704" y="328104"/>
                </a:lnTo>
                <a:lnTo>
                  <a:pt x="1245412" y="290220"/>
                </a:lnTo>
                <a:lnTo>
                  <a:pt x="1219085" y="254063"/>
                </a:lnTo>
                <a:lnTo>
                  <a:pt x="1189888" y="219760"/>
                </a:lnTo>
                <a:lnTo>
                  <a:pt x="1157947" y="187452"/>
                </a:lnTo>
                <a:lnTo>
                  <a:pt x="1123416" y="157251"/>
                </a:lnTo>
                <a:lnTo>
                  <a:pt x="1086446" y="129298"/>
                </a:lnTo>
                <a:lnTo>
                  <a:pt x="1047178" y="103720"/>
                </a:lnTo>
                <a:lnTo>
                  <a:pt x="1005776" y="80632"/>
                </a:lnTo>
                <a:lnTo>
                  <a:pt x="962367" y="60185"/>
                </a:lnTo>
                <a:lnTo>
                  <a:pt x="917117" y="42506"/>
                </a:lnTo>
                <a:lnTo>
                  <a:pt x="870165" y="27711"/>
                </a:lnTo>
                <a:lnTo>
                  <a:pt x="821651" y="15938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38"/>
                </a:lnTo>
                <a:lnTo>
                  <a:pt x="466382" y="27711"/>
                </a:lnTo>
                <a:lnTo>
                  <a:pt x="419417" y="42506"/>
                </a:lnTo>
                <a:lnTo>
                  <a:pt x="374167" y="60185"/>
                </a:lnTo>
                <a:lnTo>
                  <a:pt x="330758" y="80632"/>
                </a:lnTo>
                <a:lnTo>
                  <a:pt x="289356" y="103720"/>
                </a:lnTo>
                <a:lnTo>
                  <a:pt x="250101" y="129298"/>
                </a:lnTo>
                <a:lnTo>
                  <a:pt x="223570" y="149352"/>
                </a:lnTo>
                <a:lnTo>
                  <a:pt x="202692" y="149352"/>
                </a:lnTo>
                <a:lnTo>
                  <a:pt x="202692" y="166382"/>
                </a:lnTo>
                <a:lnTo>
                  <a:pt x="178600" y="187452"/>
                </a:lnTo>
                <a:lnTo>
                  <a:pt x="146659" y="219760"/>
                </a:lnTo>
                <a:lnTo>
                  <a:pt x="117449" y="254063"/>
                </a:lnTo>
                <a:lnTo>
                  <a:pt x="91122" y="290220"/>
                </a:lnTo>
                <a:lnTo>
                  <a:pt x="67830" y="328104"/>
                </a:lnTo>
                <a:lnTo>
                  <a:pt x="47713" y="367576"/>
                </a:lnTo>
                <a:lnTo>
                  <a:pt x="30937" y="408533"/>
                </a:lnTo>
                <a:lnTo>
                  <a:pt x="17614" y="450824"/>
                </a:lnTo>
                <a:lnTo>
                  <a:pt x="7924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24" y="674585"/>
                </a:lnTo>
                <a:lnTo>
                  <a:pt x="17614" y="718096"/>
                </a:lnTo>
                <a:lnTo>
                  <a:pt x="30937" y="760387"/>
                </a:lnTo>
                <a:lnTo>
                  <a:pt x="47713" y="801344"/>
                </a:lnTo>
                <a:lnTo>
                  <a:pt x="67830" y="840816"/>
                </a:lnTo>
                <a:lnTo>
                  <a:pt x="91122" y="878700"/>
                </a:lnTo>
                <a:lnTo>
                  <a:pt x="117449" y="914857"/>
                </a:lnTo>
                <a:lnTo>
                  <a:pt x="146659" y="949159"/>
                </a:lnTo>
                <a:lnTo>
                  <a:pt x="178600" y="981468"/>
                </a:lnTo>
                <a:lnTo>
                  <a:pt x="202692" y="1002550"/>
                </a:lnTo>
                <a:lnTo>
                  <a:pt x="202692" y="1019556"/>
                </a:lnTo>
                <a:lnTo>
                  <a:pt x="223558" y="1019556"/>
                </a:lnTo>
                <a:lnTo>
                  <a:pt x="250101" y="1039622"/>
                </a:lnTo>
                <a:lnTo>
                  <a:pt x="289356" y="1065199"/>
                </a:lnTo>
                <a:lnTo>
                  <a:pt x="330758" y="1088288"/>
                </a:lnTo>
                <a:lnTo>
                  <a:pt x="374167" y="1108735"/>
                </a:lnTo>
                <a:lnTo>
                  <a:pt x="419417" y="1126413"/>
                </a:lnTo>
                <a:lnTo>
                  <a:pt x="466382" y="1141209"/>
                </a:lnTo>
                <a:lnTo>
                  <a:pt x="514883" y="1152982"/>
                </a:lnTo>
                <a:lnTo>
                  <a:pt x="564807" y="1161618"/>
                </a:lnTo>
                <a:lnTo>
                  <a:pt x="615975" y="1166964"/>
                </a:lnTo>
                <a:lnTo>
                  <a:pt x="668274" y="1168908"/>
                </a:lnTo>
                <a:lnTo>
                  <a:pt x="720559" y="1166964"/>
                </a:lnTo>
                <a:lnTo>
                  <a:pt x="771728" y="1161618"/>
                </a:lnTo>
                <a:lnTo>
                  <a:pt x="821651" y="1152982"/>
                </a:lnTo>
                <a:lnTo>
                  <a:pt x="870165" y="1141209"/>
                </a:lnTo>
                <a:lnTo>
                  <a:pt x="917117" y="1126413"/>
                </a:lnTo>
                <a:lnTo>
                  <a:pt x="962367" y="1108735"/>
                </a:lnTo>
                <a:lnTo>
                  <a:pt x="1005776" y="1088288"/>
                </a:lnTo>
                <a:lnTo>
                  <a:pt x="1047178" y="1065199"/>
                </a:lnTo>
                <a:lnTo>
                  <a:pt x="1086446" y="1039622"/>
                </a:lnTo>
                <a:lnTo>
                  <a:pt x="1123416" y="1011669"/>
                </a:lnTo>
                <a:lnTo>
                  <a:pt x="1157947" y="981468"/>
                </a:lnTo>
                <a:lnTo>
                  <a:pt x="1189888" y="949159"/>
                </a:lnTo>
                <a:lnTo>
                  <a:pt x="1219085" y="914857"/>
                </a:lnTo>
                <a:lnTo>
                  <a:pt x="1245412" y="878700"/>
                </a:lnTo>
                <a:lnTo>
                  <a:pt x="1268704" y="840816"/>
                </a:lnTo>
                <a:lnTo>
                  <a:pt x="1288821" y="801344"/>
                </a:lnTo>
                <a:lnTo>
                  <a:pt x="1305598" y="760387"/>
                </a:lnTo>
                <a:lnTo>
                  <a:pt x="1318920" y="718096"/>
                </a:lnTo>
                <a:lnTo>
                  <a:pt x="1328610" y="674585"/>
                </a:lnTo>
                <a:lnTo>
                  <a:pt x="1334528" y="629996"/>
                </a:lnTo>
                <a:lnTo>
                  <a:pt x="1336548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82394" y="635254"/>
            <a:ext cx="21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2297125"/>
            <a:ext cx="17317720" cy="7680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4905" algn="l"/>
                <a:tab pos="3211195" algn="l"/>
                <a:tab pos="5174615" algn="l"/>
                <a:tab pos="6881495" algn="l"/>
                <a:tab pos="8562975" algn="l"/>
                <a:tab pos="9036685" algn="l"/>
                <a:tab pos="9480550" algn="l"/>
                <a:tab pos="10170795" algn="l"/>
                <a:tab pos="10941685" algn="l"/>
                <a:tab pos="11311890" algn="l"/>
                <a:tab pos="12240260" algn="l"/>
                <a:tab pos="12901930" algn="l"/>
                <a:tab pos="14857094" algn="l"/>
              </a:tabLst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	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	просвещения	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	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	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от	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31	</a:t>
            </a:r>
            <a:r>
              <a:rPr sz="2200" spc="110" dirty="0">
                <a:solidFill>
                  <a:srgbClr val="1F487C"/>
                </a:solidFill>
                <a:latin typeface="Tahoma"/>
                <a:cs typeface="Tahoma"/>
              </a:rPr>
              <a:t>мая	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2021	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	</a:t>
            </a:r>
            <a:r>
              <a:rPr sz="2200" spc="5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286	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15" dirty="0">
                <a:solidFill>
                  <a:srgbClr val="1F487C"/>
                </a:solidFill>
                <a:latin typeface="Tahoma"/>
                <a:cs typeface="Tahoma"/>
              </a:rPr>
              <a:t>Об	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утверждении	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федерального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государственного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образовательного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стандарта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555625" algn="just">
              <a:lnSpc>
                <a:spcPct val="100000"/>
              </a:lnSpc>
              <a:spcBef>
                <a:spcPts val="2390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</a:t>
            </a:r>
            <a:r>
              <a:rPr sz="2200" spc="-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</a:t>
            </a:r>
            <a:r>
              <a:rPr sz="2200" spc="-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00" dirty="0">
                <a:solidFill>
                  <a:srgbClr val="1F487C"/>
                </a:solidFill>
                <a:latin typeface="Tahoma"/>
                <a:cs typeface="Tahoma"/>
              </a:rPr>
              <a:t>18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июля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 г. </a:t>
            </a:r>
            <a:r>
              <a:rPr sz="2200" spc="2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569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внесении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изменений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федеральный </a:t>
            </a:r>
            <a:r>
              <a:rPr sz="2200" spc="-6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государственный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образовательный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стандарт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образования,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утвержденный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приказом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31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мая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2021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286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  <a:tabLst>
                <a:tab pos="1146175" algn="l"/>
                <a:tab pos="3214370" algn="l"/>
                <a:tab pos="5179060" algn="l"/>
                <a:tab pos="6887845" algn="l"/>
                <a:tab pos="8570595" algn="l"/>
                <a:tab pos="9046210" algn="l"/>
                <a:tab pos="9490710" algn="l"/>
                <a:tab pos="10182860" algn="l"/>
                <a:tab pos="10955655" algn="l"/>
                <a:tab pos="11327130" algn="l"/>
                <a:tab pos="12240260" algn="l"/>
                <a:tab pos="12901930" algn="l"/>
                <a:tab pos="14860269" algn="l"/>
              </a:tabLst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	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	просвещения	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	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	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от	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31	</a:t>
            </a:r>
            <a:r>
              <a:rPr sz="2200" spc="110" dirty="0">
                <a:solidFill>
                  <a:srgbClr val="1F487C"/>
                </a:solidFill>
                <a:latin typeface="Tahoma"/>
                <a:cs typeface="Tahoma"/>
              </a:rPr>
              <a:t>мая	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2021	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	</a:t>
            </a:r>
            <a:r>
              <a:rPr sz="2200" spc="1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287	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15" dirty="0">
                <a:solidFill>
                  <a:srgbClr val="1F487C"/>
                </a:solidFill>
                <a:latin typeface="Tahoma"/>
                <a:cs typeface="Tahoma"/>
              </a:rPr>
              <a:t>Об	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утверждении	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федерального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государственного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образовательного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стандарта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основного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556260" algn="just">
              <a:lnSpc>
                <a:spcPct val="100000"/>
              </a:lnSpc>
              <a:spcBef>
                <a:spcPts val="2385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</a:t>
            </a:r>
            <a:r>
              <a:rPr sz="2200" spc="-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00" dirty="0">
                <a:solidFill>
                  <a:srgbClr val="1F487C"/>
                </a:solidFill>
                <a:latin typeface="Tahoma"/>
                <a:cs typeface="Tahoma"/>
              </a:rPr>
              <a:t>18</a:t>
            </a:r>
            <a:r>
              <a:rPr sz="2200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июля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</a:t>
            </a:r>
            <a:r>
              <a:rPr sz="2200" spc="-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568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внесении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изменений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федеральный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государственный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образовательный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стандарт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основного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образования,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утвержденный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приказом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31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мая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2021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287</a:t>
            </a:r>
            <a:r>
              <a:rPr sz="2200" spc="1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556260" algn="just">
              <a:lnSpc>
                <a:spcPct val="100000"/>
              </a:lnSpc>
              <a:spcBef>
                <a:spcPts val="2405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50" dirty="0">
                <a:solidFill>
                  <a:srgbClr val="1F487C"/>
                </a:solidFill>
                <a:latin typeface="Tahoma"/>
                <a:cs typeface="Tahoma"/>
              </a:rPr>
              <a:t>12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августа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-10" dirty="0">
                <a:solidFill>
                  <a:srgbClr val="1F487C"/>
                </a:solidFill>
                <a:latin typeface="Tahoma"/>
                <a:cs typeface="Tahoma"/>
              </a:rPr>
              <a:t>732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внесении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изменений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федеральный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государственный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образовательный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стандарт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среднего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общего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образования,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утвержденный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приказом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образования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науки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17 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мая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2012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413</a:t>
            </a:r>
            <a:r>
              <a:rPr sz="2200" spc="-3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554990" algn="just">
              <a:lnSpc>
                <a:spcPct val="100200"/>
              </a:lnSpc>
              <a:spcBef>
                <a:spcPts val="2395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просвещения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 </a:t>
            </a:r>
            <a:r>
              <a:rPr sz="2200" spc="130" dirty="0">
                <a:solidFill>
                  <a:srgbClr val="1F487C"/>
                </a:solidFill>
                <a:latin typeface="Tahoma"/>
                <a:cs typeface="Tahoma"/>
              </a:rPr>
              <a:t>8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ноября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 </a:t>
            </a:r>
            <a:r>
              <a:rPr sz="220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955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внесении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изменений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некоторые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приказы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образования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науки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просвещения 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Федерации,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касающиеся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федеральны</a:t>
            </a:r>
            <a:r>
              <a:rPr sz="2200" spc="2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государственны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образовательны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стандартов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образования и образования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обучающи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ся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ограниченными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возможностями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здоровья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умственной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отсталостью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(интеллектуальными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нарушениями)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R="5080" algn="r">
              <a:lnSpc>
                <a:spcPts val="3375"/>
              </a:lnSpc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9570" y="567004"/>
            <a:ext cx="10925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>
                <a:solidFill>
                  <a:srgbClr val="1F487C"/>
                </a:solidFill>
              </a:rPr>
              <a:t>Нормативные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14" dirty="0">
                <a:solidFill>
                  <a:srgbClr val="1F487C"/>
                </a:solidFill>
              </a:rPr>
              <a:t>правовые</a:t>
            </a:r>
            <a:r>
              <a:rPr sz="3200" spc="-285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основания</a:t>
            </a:r>
            <a:r>
              <a:rPr sz="3200" spc="-280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70" dirty="0">
                <a:solidFill>
                  <a:srgbClr val="1F487C"/>
                </a:solidFill>
              </a:rPr>
              <a:t>ода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45" dirty="0">
                <a:solidFill>
                  <a:srgbClr val="1F487C"/>
                </a:solidFill>
              </a:rPr>
              <a:t> </a:t>
            </a:r>
            <a:r>
              <a:rPr sz="3200" spc="-204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2396" y="309371"/>
            <a:ext cx="1336675" cy="1169035"/>
          </a:xfrm>
          <a:custGeom>
            <a:avLst/>
            <a:gdLst/>
            <a:ahLst/>
            <a:cxnLst/>
            <a:rect l="l" t="t" r="r" b="b"/>
            <a:pathLst>
              <a:path w="1336675" h="1169035">
                <a:moveTo>
                  <a:pt x="1336548" y="584454"/>
                </a:moveTo>
                <a:lnTo>
                  <a:pt x="1334528" y="538924"/>
                </a:lnTo>
                <a:lnTo>
                  <a:pt x="1328610" y="494334"/>
                </a:lnTo>
                <a:lnTo>
                  <a:pt x="1318920" y="450824"/>
                </a:lnTo>
                <a:lnTo>
                  <a:pt x="1305598" y="408533"/>
                </a:lnTo>
                <a:lnTo>
                  <a:pt x="1288821" y="367576"/>
                </a:lnTo>
                <a:lnTo>
                  <a:pt x="1268704" y="328104"/>
                </a:lnTo>
                <a:lnTo>
                  <a:pt x="1245412" y="290220"/>
                </a:lnTo>
                <a:lnTo>
                  <a:pt x="1219085" y="254063"/>
                </a:lnTo>
                <a:lnTo>
                  <a:pt x="1189888" y="219760"/>
                </a:lnTo>
                <a:lnTo>
                  <a:pt x="1157947" y="187452"/>
                </a:lnTo>
                <a:lnTo>
                  <a:pt x="1123416" y="157251"/>
                </a:lnTo>
                <a:lnTo>
                  <a:pt x="1086446" y="129298"/>
                </a:lnTo>
                <a:lnTo>
                  <a:pt x="1047178" y="103720"/>
                </a:lnTo>
                <a:lnTo>
                  <a:pt x="1005776" y="80632"/>
                </a:lnTo>
                <a:lnTo>
                  <a:pt x="962367" y="60185"/>
                </a:lnTo>
                <a:lnTo>
                  <a:pt x="917117" y="42506"/>
                </a:lnTo>
                <a:lnTo>
                  <a:pt x="870165" y="27711"/>
                </a:lnTo>
                <a:lnTo>
                  <a:pt x="821651" y="15938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38"/>
                </a:lnTo>
                <a:lnTo>
                  <a:pt x="466382" y="27711"/>
                </a:lnTo>
                <a:lnTo>
                  <a:pt x="419417" y="42506"/>
                </a:lnTo>
                <a:lnTo>
                  <a:pt x="374167" y="60185"/>
                </a:lnTo>
                <a:lnTo>
                  <a:pt x="330758" y="80632"/>
                </a:lnTo>
                <a:lnTo>
                  <a:pt x="289356" y="103720"/>
                </a:lnTo>
                <a:lnTo>
                  <a:pt x="250101" y="129298"/>
                </a:lnTo>
                <a:lnTo>
                  <a:pt x="223570" y="149352"/>
                </a:lnTo>
                <a:lnTo>
                  <a:pt x="202692" y="149352"/>
                </a:lnTo>
                <a:lnTo>
                  <a:pt x="202692" y="166382"/>
                </a:lnTo>
                <a:lnTo>
                  <a:pt x="178600" y="187452"/>
                </a:lnTo>
                <a:lnTo>
                  <a:pt x="146659" y="219760"/>
                </a:lnTo>
                <a:lnTo>
                  <a:pt x="117449" y="254063"/>
                </a:lnTo>
                <a:lnTo>
                  <a:pt x="91122" y="290220"/>
                </a:lnTo>
                <a:lnTo>
                  <a:pt x="67830" y="328104"/>
                </a:lnTo>
                <a:lnTo>
                  <a:pt x="47713" y="367576"/>
                </a:lnTo>
                <a:lnTo>
                  <a:pt x="30937" y="408533"/>
                </a:lnTo>
                <a:lnTo>
                  <a:pt x="17614" y="450824"/>
                </a:lnTo>
                <a:lnTo>
                  <a:pt x="7924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24" y="674585"/>
                </a:lnTo>
                <a:lnTo>
                  <a:pt x="17614" y="718096"/>
                </a:lnTo>
                <a:lnTo>
                  <a:pt x="30937" y="760387"/>
                </a:lnTo>
                <a:lnTo>
                  <a:pt x="47713" y="801344"/>
                </a:lnTo>
                <a:lnTo>
                  <a:pt x="67830" y="840816"/>
                </a:lnTo>
                <a:lnTo>
                  <a:pt x="91122" y="878700"/>
                </a:lnTo>
                <a:lnTo>
                  <a:pt x="117449" y="914857"/>
                </a:lnTo>
                <a:lnTo>
                  <a:pt x="146659" y="949159"/>
                </a:lnTo>
                <a:lnTo>
                  <a:pt x="178600" y="981468"/>
                </a:lnTo>
                <a:lnTo>
                  <a:pt x="202692" y="1002550"/>
                </a:lnTo>
                <a:lnTo>
                  <a:pt x="202692" y="1019556"/>
                </a:lnTo>
                <a:lnTo>
                  <a:pt x="223558" y="1019556"/>
                </a:lnTo>
                <a:lnTo>
                  <a:pt x="250101" y="1039622"/>
                </a:lnTo>
                <a:lnTo>
                  <a:pt x="289356" y="1065199"/>
                </a:lnTo>
                <a:lnTo>
                  <a:pt x="330758" y="1088288"/>
                </a:lnTo>
                <a:lnTo>
                  <a:pt x="374167" y="1108735"/>
                </a:lnTo>
                <a:lnTo>
                  <a:pt x="419417" y="1126413"/>
                </a:lnTo>
                <a:lnTo>
                  <a:pt x="466382" y="1141209"/>
                </a:lnTo>
                <a:lnTo>
                  <a:pt x="514883" y="1152982"/>
                </a:lnTo>
                <a:lnTo>
                  <a:pt x="564807" y="1161618"/>
                </a:lnTo>
                <a:lnTo>
                  <a:pt x="615975" y="1166964"/>
                </a:lnTo>
                <a:lnTo>
                  <a:pt x="668274" y="1168908"/>
                </a:lnTo>
                <a:lnTo>
                  <a:pt x="720559" y="1166964"/>
                </a:lnTo>
                <a:lnTo>
                  <a:pt x="771728" y="1161618"/>
                </a:lnTo>
                <a:lnTo>
                  <a:pt x="821651" y="1152982"/>
                </a:lnTo>
                <a:lnTo>
                  <a:pt x="870165" y="1141209"/>
                </a:lnTo>
                <a:lnTo>
                  <a:pt x="917117" y="1126413"/>
                </a:lnTo>
                <a:lnTo>
                  <a:pt x="962367" y="1108735"/>
                </a:lnTo>
                <a:lnTo>
                  <a:pt x="1005776" y="1088288"/>
                </a:lnTo>
                <a:lnTo>
                  <a:pt x="1047178" y="1065199"/>
                </a:lnTo>
                <a:lnTo>
                  <a:pt x="1086446" y="1039622"/>
                </a:lnTo>
                <a:lnTo>
                  <a:pt x="1123416" y="1011669"/>
                </a:lnTo>
                <a:lnTo>
                  <a:pt x="1157947" y="981468"/>
                </a:lnTo>
                <a:lnTo>
                  <a:pt x="1189888" y="949159"/>
                </a:lnTo>
                <a:lnTo>
                  <a:pt x="1219085" y="914857"/>
                </a:lnTo>
                <a:lnTo>
                  <a:pt x="1245412" y="878700"/>
                </a:lnTo>
                <a:lnTo>
                  <a:pt x="1268704" y="840816"/>
                </a:lnTo>
                <a:lnTo>
                  <a:pt x="1288821" y="801344"/>
                </a:lnTo>
                <a:lnTo>
                  <a:pt x="1305598" y="760387"/>
                </a:lnTo>
                <a:lnTo>
                  <a:pt x="1318920" y="718096"/>
                </a:lnTo>
                <a:lnTo>
                  <a:pt x="1328610" y="674585"/>
                </a:lnTo>
                <a:lnTo>
                  <a:pt x="1334528" y="629996"/>
                </a:lnTo>
                <a:lnTo>
                  <a:pt x="1336548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2394" y="635254"/>
            <a:ext cx="21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475" y="2244039"/>
            <a:ext cx="17150080" cy="7733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61009" algn="just">
              <a:lnSpc>
                <a:spcPct val="100299"/>
              </a:lnSpc>
              <a:spcBef>
                <a:spcPts val="90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</a:t>
            </a:r>
            <a:r>
              <a:rPr sz="2200" spc="-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</a:t>
            </a:r>
            <a:r>
              <a:rPr sz="2200" spc="-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22</a:t>
            </a:r>
            <a:r>
              <a:rPr sz="2200" spc="-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1F487C"/>
                </a:solidFill>
                <a:latin typeface="Tahoma"/>
                <a:cs typeface="Tahoma"/>
              </a:rPr>
              <a:t>марта</a:t>
            </a:r>
            <a:r>
              <a:rPr sz="2200" spc="-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2021</a:t>
            </a:r>
            <a:r>
              <a:rPr sz="2200" spc="-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10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7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115</a:t>
            </a:r>
            <a:r>
              <a:rPr sz="2200" spc="-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20" dirty="0">
                <a:solidFill>
                  <a:srgbClr val="1F487C"/>
                </a:solidFill>
                <a:latin typeface="Tahoma"/>
                <a:cs typeface="Tahoma"/>
              </a:rPr>
              <a:t>Об</a:t>
            </a:r>
            <a:r>
              <a:rPr sz="2200" spc="-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утверждении</a:t>
            </a:r>
            <a:r>
              <a:rPr sz="2200" spc="-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Порядка</a:t>
            </a:r>
            <a:r>
              <a:rPr sz="2200" spc="-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организации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осуществления образовательной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деятельности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по 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основным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общеобразовательным </a:t>
            </a:r>
            <a:r>
              <a:rPr sz="2200" spc="114" dirty="0">
                <a:solidFill>
                  <a:srgbClr val="1F487C"/>
                </a:solidFill>
                <a:latin typeface="Tahoma"/>
                <a:cs typeface="Tahoma"/>
              </a:rPr>
              <a:t>программам </a:t>
            </a:r>
            <a:r>
              <a:rPr sz="2200" spc="-5" dirty="0">
                <a:solidFill>
                  <a:srgbClr val="1F487C"/>
                </a:solidFill>
                <a:latin typeface="Times New Roman"/>
                <a:cs typeface="Times New Roman"/>
              </a:rPr>
              <a:t>–</a:t>
            </a:r>
            <a:r>
              <a:rPr sz="22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образовательным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10" dirty="0">
                <a:solidFill>
                  <a:srgbClr val="1F487C"/>
                </a:solidFill>
                <a:latin typeface="Tahoma"/>
                <a:cs typeface="Tahoma"/>
              </a:rPr>
              <a:t>программам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общего,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основного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среднего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r>
              <a:rPr sz="2200" spc="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(с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изменениями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дополнениями)</a:t>
            </a:r>
            <a:endParaRPr sz="2200">
              <a:latin typeface="Tahoma"/>
              <a:cs typeface="Tahoma"/>
            </a:endParaRPr>
          </a:p>
          <a:p>
            <a:pPr marL="12700" marR="461009" algn="just">
              <a:lnSpc>
                <a:spcPct val="100099"/>
              </a:lnSpc>
              <a:spcBef>
                <a:spcPts val="2385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просвещения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23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августа 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2021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 </a:t>
            </a:r>
            <a:r>
              <a:rPr sz="2200" spc="3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590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15" dirty="0">
                <a:solidFill>
                  <a:srgbClr val="1F487C"/>
                </a:solidFill>
                <a:latin typeface="Tahoma"/>
                <a:cs typeface="Tahoma"/>
              </a:rPr>
              <a:t>Об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утверждении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перечня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средств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обучения</a:t>
            </a:r>
            <a:r>
              <a:rPr sz="2200" spc="7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воспитания,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соответствующи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современным</a:t>
            </a:r>
            <a:r>
              <a:rPr sz="2200" spc="8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условиям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обучения,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необ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одимы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при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оснащении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общеобразовательны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организаций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в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целя</a:t>
            </a:r>
            <a:r>
              <a:rPr sz="2200" spc="2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реализации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мероприятий,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предусмотренны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0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подпунктом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пункта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1F487C"/>
                </a:solidFill>
                <a:latin typeface="Tahoma"/>
                <a:cs typeface="Tahoma"/>
              </a:rPr>
              <a:t>5 </a:t>
            </a:r>
            <a:r>
              <a:rPr sz="2200" spc="-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приложения</a:t>
            </a:r>
            <a:r>
              <a:rPr sz="2200" spc="-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1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3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государственной</a:t>
            </a:r>
            <a:r>
              <a:rPr sz="2200" spc="-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1F487C"/>
                </a:solidFill>
                <a:latin typeface="Tahoma"/>
                <a:cs typeface="Tahoma"/>
              </a:rPr>
              <a:t>программе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«Р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азвитие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r>
              <a:rPr sz="2200" spc="15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подпунктом</a:t>
            </a:r>
            <a:r>
              <a:rPr sz="2200" spc="-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200" spc="1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r>
              <a:rPr sz="2200" spc="15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пункта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30" dirty="0">
                <a:solidFill>
                  <a:srgbClr val="1F487C"/>
                </a:solidFill>
                <a:latin typeface="Tahoma"/>
                <a:cs typeface="Tahoma"/>
              </a:rPr>
              <a:t>8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приложения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F487C"/>
                </a:solidFill>
                <a:latin typeface="Tahoma"/>
                <a:cs typeface="Tahoma"/>
              </a:rPr>
              <a:t>27</a:t>
            </a:r>
            <a:r>
              <a:rPr sz="2200" spc="-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государственной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1F487C"/>
                </a:solidFill>
                <a:latin typeface="Tahoma"/>
                <a:cs typeface="Tahoma"/>
              </a:rPr>
              <a:t>программе</a:t>
            </a:r>
            <a:r>
              <a:rPr sz="2200" spc="1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«Р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азвитие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3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,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критериев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его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формирования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требований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к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функциональному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оснащению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общеобразовательны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организаций,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а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также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определении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норматива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стоимости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оснащения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одного</a:t>
            </a:r>
            <a:r>
              <a:rPr sz="22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места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обучающегося</a:t>
            </a:r>
            <a:r>
              <a:rPr sz="2200" spc="-1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указанными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средствами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обучения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воспитания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464184" algn="just">
              <a:lnSpc>
                <a:spcPct val="100299"/>
              </a:lnSpc>
              <a:spcBef>
                <a:spcPts val="2380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просвещения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2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августа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 </a:t>
            </a:r>
            <a:r>
              <a:rPr sz="2200" spc="1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653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15" dirty="0">
                <a:solidFill>
                  <a:srgbClr val="1F487C"/>
                </a:solidFill>
                <a:latin typeface="Tahoma"/>
                <a:cs typeface="Tahoma"/>
              </a:rPr>
              <a:t>Об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утверждении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федерального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перечня</a:t>
            </a:r>
            <a:r>
              <a:rPr sz="2200" spc="-1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э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лектронны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образовательны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ресурсов,</a:t>
            </a:r>
            <a:r>
              <a:rPr sz="2200" spc="-1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допущенны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-1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использованию</a:t>
            </a:r>
            <a:r>
              <a:rPr sz="2200" spc="-1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при</a:t>
            </a:r>
            <a:r>
              <a:rPr sz="2200" spc="-1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реализации</a:t>
            </a:r>
            <a:r>
              <a:rPr sz="2200" spc="-1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имеющи</a:t>
            </a:r>
            <a:r>
              <a:rPr sz="2200" spc="7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государственную </a:t>
            </a:r>
            <a:r>
              <a:rPr sz="2200" spc="-6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аккредитацию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образовательны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программ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общего,</a:t>
            </a:r>
            <a:r>
              <a:rPr sz="22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основного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общего,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среднего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461645" algn="just">
              <a:lnSpc>
                <a:spcPct val="100099"/>
              </a:lnSpc>
              <a:spcBef>
                <a:spcPts val="2385"/>
              </a:spcBef>
            </a:pP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Приказ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просвещения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 </a:t>
            </a:r>
            <a:r>
              <a:rPr sz="2200" spc="-150" dirty="0">
                <a:solidFill>
                  <a:srgbClr val="1F487C"/>
                </a:solidFill>
                <a:latin typeface="Tahoma"/>
                <a:cs typeface="Tahoma"/>
              </a:rPr>
              <a:t>21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сентября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 </a:t>
            </a:r>
            <a:r>
              <a:rPr sz="2200" spc="5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858 </a:t>
            </a:r>
            <a:r>
              <a:rPr sz="2200" spc="-2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20" dirty="0">
                <a:solidFill>
                  <a:srgbClr val="1F487C"/>
                </a:solidFill>
                <a:latin typeface="Tahoma"/>
                <a:cs typeface="Tahoma"/>
              </a:rPr>
              <a:t>Об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утверждении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федерального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перечня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учебников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допущенны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к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использованию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при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реализации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имеющи</a:t>
            </a:r>
            <a:r>
              <a:rPr sz="2200" spc="7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7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государственную</a:t>
            </a:r>
            <a:r>
              <a:rPr sz="2200" spc="8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аккредитацию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образовательны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программ</a:t>
            </a:r>
            <a:r>
              <a:rPr sz="2200" spc="1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основного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общего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среднего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общего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организациями 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осуществляющими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образовательную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деятельность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установления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предельного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срока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использования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исключенны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учебников</a:t>
            </a:r>
            <a:r>
              <a:rPr sz="2200" spc="3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2115"/>
              </a:spcBef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6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9570" y="567004"/>
            <a:ext cx="10925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>
                <a:solidFill>
                  <a:srgbClr val="1F487C"/>
                </a:solidFill>
              </a:rPr>
              <a:t>Нормативные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14" dirty="0">
                <a:solidFill>
                  <a:srgbClr val="1F487C"/>
                </a:solidFill>
              </a:rPr>
              <a:t>правовые</a:t>
            </a:r>
            <a:r>
              <a:rPr sz="3200" spc="-285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основания</a:t>
            </a:r>
            <a:r>
              <a:rPr sz="3200" spc="-280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70" dirty="0">
                <a:solidFill>
                  <a:srgbClr val="1F487C"/>
                </a:solidFill>
              </a:rPr>
              <a:t>ода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45" dirty="0">
                <a:solidFill>
                  <a:srgbClr val="1F487C"/>
                </a:solidFill>
              </a:rPr>
              <a:t> </a:t>
            </a:r>
            <a:r>
              <a:rPr sz="3200" spc="-204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2396" y="309371"/>
            <a:ext cx="1336675" cy="1169035"/>
          </a:xfrm>
          <a:custGeom>
            <a:avLst/>
            <a:gdLst/>
            <a:ahLst/>
            <a:cxnLst/>
            <a:rect l="l" t="t" r="r" b="b"/>
            <a:pathLst>
              <a:path w="1336675" h="1169035">
                <a:moveTo>
                  <a:pt x="1336548" y="584454"/>
                </a:moveTo>
                <a:lnTo>
                  <a:pt x="1334528" y="538924"/>
                </a:lnTo>
                <a:lnTo>
                  <a:pt x="1328610" y="494334"/>
                </a:lnTo>
                <a:lnTo>
                  <a:pt x="1318920" y="450824"/>
                </a:lnTo>
                <a:lnTo>
                  <a:pt x="1305598" y="408533"/>
                </a:lnTo>
                <a:lnTo>
                  <a:pt x="1288821" y="367576"/>
                </a:lnTo>
                <a:lnTo>
                  <a:pt x="1268704" y="328104"/>
                </a:lnTo>
                <a:lnTo>
                  <a:pt x="1245412" y="290220"/>
                </a:lnTo>
                <a:lnTo>
                  <a:pt x="1219085" y="254063"/>
                </a:lnTo>
                <a:lnTo>
                  <a:pt x="1189888" y="219760"/>
                </a:lnTo>
                <a:lnTo>
                  <a:pt x="1157947" y="187452"/>
                </a:lnTo>
                <a:lnTo>
                  <a:pt x="1123416" y="157251"/>
                </a:lnTo>
                <a:lnTo>
                  <a:pt x="1086446" y="129298"/>
                </a:lnTo>
                <a:lnTo>
                  <a:pt x="1047178" y="103720"/>
                </a:lnTo>
                <a:lnTo>
                  <a:pt x="1005776" y="80632"/>
                </a:lnTo>
                <a:lnTo>
                  <a:pt x="962367" y="60185"/>
                </a:lnTo>
                <a:lnTo>
                  <a:pt x="917117" y="42506"/>
                </a:lnTo>
                <a:lnTo>
                  <a:pt x="870165" y="27711"/>
                </a:lnTo>
                <a:lnTo>
                  <a:pt x="821651" y="15938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38"/>
                </a:lnTo>
                <a:lnTo>
                  <a:pt x="466382" y="27711"/>
                </a:lnTo>
                <a:lnTo>
                  <a:pt x="419417" y="42506"/>
                </a:lnTo>
                <a:lnTo>
                  <a:pt x="374167" y="60185"/>
                </a:lnTo>
                <a:lnTo>
                  <a:pt x="330758" y="80632"/>
                </a:lnTo>
                <a:lnTo>
                  <a:pt x="289356" y="103720"/>
                </a:lnTo>
                <a:lnTo>
                  <a:pt x="250101" y="129298"/>
                </a:lnTo>
                <a:lnTo>
                  <a:pt x="223570" y="149352"/>
                </a:lnTo>
                <a:lnTo>
                  <a:pt x="202692" y="149352"/>
                </a:lnTo>
                <a:lnTo>
                  <a:pt x="202692" y="166382"/>
                </a:lnTo>
                <a:lnTo>
                  <a:pt x="178600" y="187452"/>
                </a:lnTo>
                <a:lnTo>
                  <a:pt x="146659" y="219760"/>
                </a:lnTo>
                <a:lnTo>
                  <a:pt x="117449" y="254063"/>
                </a:lnTo>
                <a:lnTo>
                  <a:pt x="91122" y="290220"/>
                </a:lnTo>
                <a:lnTo>
                  <a:pt x="67830" y="328104"/>
                </a:lnTo>
                <a:lnTo>
                  <a:pt x="47713" y="367576"/>
                </a:lnTo>
                <a:lnTo>
                  <a:pt x="30937" y="408533"/>
                </a:lnTo>
                <a:lnTo>
                  <a:pt x="17614" y="450824"/>
                </a:lnTo>
                <a:lnTo>
                  <a:pt x="7924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24" y="674585"/>
                </a:lnTo>
                <a:lnTo>
                  <a:pt x="17614" y="718096"/>
                </a:lnTo>
                <a:lnTo>
                  <a:pt x="30937" y="760387"/>
                </a:lnTo>
                <a:lnTo>
                  <a:pt x="47713" y="801344"/>
                </a:lnTo>
                <a:lnTo>
                  <a:pt x="67830" y="840816"/>
                </a:lnTo>
                <a:lnTo>
                  <a:pt x="91122" y="878700"/>
                </a:lnTo>
                <a:lnTo>
                  <a:pt x="117449" y="914857"/>
                </a:lnTo>
                <a:lnTo>
                  <a:pt x="146659" y="949159"/>
                </a:lnTo>
                <a:lnTo>
                  <a:pt x="178600" y="981468"/>
                </a:lnTo>
                <a:lnTo>
                  <a:pt x="202692" y="1002550"/>
                </a:lnTo>
                <a:lnTo>
                  <a:pt x="202692" y="1019556"/>
                </a:lnTo>
                <a:lnTo>
                  <a:pt x="223558" y="1019556"/>
                </a:lnTo>
                <a:lnTo>
                  <a:pt x="250101" y="1039622"/>
                </a:lnTo>
                <a:lnTo>
                  <a:pt x="289356" y="1065199"/>
                </a:lnTo>
                <a:lnTo>
                  <a:pt x="330758" y="1088288"/>
                </a:lnTo>
                <a:lnTo>
                  <a:pt x="374167" y="1108735"/>
                </a:lnTo>
                <a:lnTo>
                  <a:pt x="419417" y="1126413"/>
                </a:lnTo>
                <a:lnTo>
                  <a:pt x="466382" y="1141209"/>
                </a:lnTo>
                <a:lnTo>
                  <a:pt x="514883" y="1152982"/>
                </a:lnTo>
                <a:lnTo>
                  <a:pt x="564807" y="1161618"/>
                </a:lnTo>
                <a:lnTo>
                  <a:pt x="615975" y="1166964"/>
                </a:lnTo>
                <a:lnTo>
                  <a:pt x="668274" y="1168908"/>
                </a:lnTo>
                <a:lnTo>
                  <a:pt x="720559" y="1166964"/>
                </a:lnTo>
                <a:lnTo>
                  <a:pt x="771728" y="1161618"/>
                </a:lnTo>
                <a:lnTo>
                  <a:pt x="821651" y="1152982"/>
                </a:lnTo>
                <a:lnTo>
                  <a:pt x="870165" y="1141209"/>
                </a:lnTo>
                <a:lnTo>
                  <a:pt x="917117" y="1126413"/>
                </a:lnTo>
                <a:lnTo>
                  <a:pt x="962367" y="1108735"/>
                </a:lnTo>
                <a:lnTo>
                  <a:pt x="1005776" y="1088288"/>
                </a:lnTo>
                <a:lnTo>
                  <a:pt x="1047178" y="1065199"/>
                </a:lnTo>
                <a:lnTo>
                  <a:pt x="1086446" y="1039622"/>
                </a:lnTo>
                <a:lnTo>
                  <a:pt x="1123416" y="1011669"/>
                </a:lnTo>
                <a:lnTo>
                  <a:pt x="1157947" y="981468"/>
                </a:lnTo>
                <a:lnTo>
                  <a:pt x="1189888" y="949159"/>
                </a:lnTo>
                <a:lnTo>
                  <a:pt x="1219085" y="914857"/>
                </a:lnTo>
                <a:lnTo>
                  <a:pt x="1245412" y="878700"/>
                </a:lnTo>
                <a:lnTo>
                  <a:pt x="1268704" y="840816"/>
                </a:lnTo>
                <a:lnTo>
                  <a:pt x="1288821" y="801344"/>
                </a:lnTo>
                <a:lnTo>
                  <a:pt x="1305598" y="760387"/>
                </a:lnTo>
                <a:lnTo>
                  <a:pt x="1318920" y="718096"/>
                </a:lnTo>
                <a:lnTo>
                  <a:pt x="1328610" y="674585"/>
                </a:lnTo>
                <a:lnTo>
                  <a:pt x="1334528" y="629996"/>
                </a:lnTo>
                <a:lnTo>
                  <a:pt x="1336548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2394" y="635254"/>
            <a:ext cx="21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97704" y="9463531"/>
            <a:ext cx="232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475" y="2057780"/>
            <a:ext cx="16694150" cy="15201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8890">
              <a:lnSpc>
                <a:spcPct val="100499"/>
              </a:lnSpc>
              <a:spcBef>
                <a:spcPts val="80"/>
              </a:spcBef>
              <a:tabLst>
                <a:tab pos="1144905" algn="l"/>
                <a:tab pos="3168650" algn="l"/>
                <a:tab pos="5087620" algn="l"/>
                <a:tab pos="6748780" algn="l"/>
                <a:tab pos="8385809" algn="l"/>
                <a:tab pos="8813800" algn="l"/>
                <a:tab pos="9166225" algn="l"/>
                <a:tab pos="10246360" algn="l"/>
                <a:tab pos="10972165" algn="l"/>
                <a:tab pos="11296650" algn="l"/>
                <a:tab pos="12743180" algn="l"/>
                <a:tab pos="13359130" algn="l"/>
                <a:tab pos="15332710" algn="l"/>
              </a:tabLst>
            </a:pP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Пис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ьмо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рства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просвеще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ния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оссий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рац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ии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-340" dirty="0">
                <a:solidFill>
                  <a:srgbClr val="1F487C"/>
                </a:solidFill>
                <a:latin typeface="Tahoma"/>
                <a:cs typeface="Tahoma"/>
              </a:rPr>
              <a:t>1</a:t>
            </a:r>
            <a:r>
              <a:rPr sz="2200" spc="-330" dirty="0">
                <a:solidFill>
                  <a:srgbClr val="1F487C"/>
                </a:solidFill>
                <a:latin typeface="Tahoma"/>
                <a:cs typeface="Tahoma"/>
              </a:rPr>
              <a:t>1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нояб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я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202</a:t>
            </a:r>
            <a:r>
              <a:rPr sz="2200" spc="-330" dirty="0">
                <a:solidFill>
                  <a:srgbClr val="1F487C"/>
                </a:solidFill>
                <a:latin typeface="Tahoma"/>
                <a:cs typeface="Tahoma"/>
              </a:rPr>
              <a:t>1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0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3</a:t>
            </a:r>
            <a:r>
              <a:rPr sz="2200" spc="180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2200" spc="-25" dirty="0">
                <a:solidFill>
                  <a:srgbClr val="1F487C"/>
                </a:solidFill>
                <a:latin typeface="Tahoma"/>
                <a:cs typeface="Tahoma"/>
              </a:rPr>
              <a:t>1899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20" dirty="0">
                <a:solidFill>
                  <a:srgbClr val="1F487C"/>
                </a:solidFill>
                <a:latin typeface="Tahoma"/>
                <a:cs typeface="Tahoma"/>
              </a:rPr>
              <a:t>б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обес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пе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чен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20" dirty="0">
                <a:solidFill>
                  <a:srgbClr val="1F487C"/>
                </a:solidFill>
                <a:latin typeface="Tahoma"/>
                <a:cs typeface="Tahoma"/>
              </a:rPr>
              <a:t>у</a:t>
            </a:r>
            <a:r>
              <a:rPr sz="2200" spc="1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ебн</a:t>
            </a:r>
            <a:r>
              <a:rPr sz="2200" spc="150" dirty="0">
                <a:solidFill>
                  <a:srgbClr val="1F487C"/>
                </a:solidFill>
                <a:latin typeface="Tahoma"/>
                <a:cs typeface="Tahoma"/>
              </a:rPr>
              <a:t>ым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и 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изданиями,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(учебниками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учебными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пособиями)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обучающи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ся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2022/23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учебном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году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5080">
              <a:lnSpc>
                <a:spcPct val="100499"/>
              </a:lnSpc>
              <a:spcBef>
                <a:spcPts val="1175"/>
              </a:spcBef>
              <a:tabLst>
                <a:tab pos="1237615" algn="l"/>
                <a:tab pos="3353435" algn="l"/>
                <a:tab pos="5363210" algn="l"/>
                <a:tab pos="7117715" algn="l"/>
                <a:tab pos="8847455" algn="l"/>
                <a:tab pos="9368790" algn="l"/>
                <a:tab pos="9853295" algn="l"/>
                <a:tab pos="11210290" algn="l"/>
                <a:tab pos="12075795" algn="l"/>
                <a:tab pos="12492990" algn="l"/>
                <a:tab pos="14262735" algn="l"/>
                <a:tab pos="14811375" algn="l"/>
              </a:tabLst>
            </a:pP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Пис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ьмо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инистерс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тв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а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просве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щ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ия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ос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й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ской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дерац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т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15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-35" dirty="0">
                <a:solidFill>
                  <a:srgbClr val="1F487C"/>
                </a:solidFill>
                <a:latin typeface="Tahoma"/>
                <a:cs typeface="Tahoma"/>
              </a:rPr>
              <a:t>фе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р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аля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2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022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г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-10" dirty="0">
                <a:solidFill>
                  <a:srgbClr val="1F487C"/>
                </a:solidFill>
                <a:latin typeface="Cambria"/>
                <a:cs typeface="Cambria"/>
              </a:rPr>
              <a:t>А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З</a:t>
            </a:r>
            <a:r>
              <a:rPr sz="2200" spc="180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2200" spc="-215" dirty="0">
                <a:solidFill>
                  <a:srgbClr val="1F487C"/>
                </a:solidFill>
                <a:latin typeface="Tahoma"/>
                <a:cs typeface="Tahoma"/>
              </a:rPr>
              <a:t>113</a:t>
            </a:r>
            <a:r>
              <a:rPr sz="2200" spc="180" dirty="0">
                <a:solidFill>
                  <a:srgbClr val="1F487C"/>
                </a:solidFill>
                <a:latin typeface="Tahoma"/>
                <a:cs typeface="Tahoma"/>
              </a:rPr>
              <a:t>-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0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3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9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	</a:t>
            </a:r>
            <a:r>
              <a:rPr sz="2200" spc="245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етод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ск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х 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рекомендация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введению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обновленны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Г</a:t>
            </a:r>
            <a:r>
              <a:rPr sz="2200" spc="-5" dirty="0">
                <a:solidFill>
                  <a:srgbClr val="1F487C"/>
                </a:solidFill>
                <a:latin typeface="Tahoma"/>
                <a:cs typeface="Tahoma"/>
              </a:rPr>
              <a:t>ОС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475" y="3549899"/>
            <a:ext cx="16694150" cy="62757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5"/>
              </a:spcBef>
            </a:pP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Письмо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30" dirty="0">
                <a:solidFill>
                  <a:srgbClr val="1F487C"/>
                </a:solidFill>
                <a:latin typeface="Tahoma"/>
                <a:cs typeface="Tahoma"/>
              </a:rPr>
              <a:t>11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10" dirty="0">
                <a:solidFill>
                  <a:srgbClr val="1F487C"/>
                </a:solidFill>
                <a:latin typeface="Tahoma"/>
                <a:cs typeface="Tahoma"/>
              </a:rPr>
              <a:t>мая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7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75" dirty="0">
                <a:solidFill>
                  <a:srgbClr val="1F487C"/>
                </a:solidFill>
                <a:latin typeface="Cambria"/>
                <a:cs typeface="Cambria"/>
              </a:rPr>
              <a:t>А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З-686-03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разработке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рабочи</a:t>
            </a:r>
            <a:r>
              <a:rPr sz="2200" spc="3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2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90" dirty="0">
                <a:solidFill>
                  <a:srgbClr val="1F487C"/>
                </a:solidFill>
                <a:latin typeface="Tahoma"/>
                <a:cs typeface="Tahoma"/>
              </a:rPr>
              <a:t>программ</a:t>
            </a:r>
            <a:r>
              <a:rPr sz="2200" spc="9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5715" algn="just">
              <a:lnSpc>
                <a:spcPct val="100200"/>
              </a:lnSpc>
              <a:spcBef>
                <a:spcPts val="1200"/>
              </a:spcBef>
            </a:pP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Письмо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просвещения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 </a:t>
            </a:r>
            <a:r>
              <a:rPr sz="2200" spc="-25" dirty="0">
                <a:solidFill>
                  <a:srgbClr val="1F487C"/>
                </a:solidFill>
                <a:latin typeface="Tahoma"/>
                <a:cs typeface="Tahoma"/>
              </a:rPr>
              <a:t>5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июля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 </a:t>
            </a:r>
            <a:r>
              <a:rPr sz="2200" spc="4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ТВ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-1290/03 </a:t>
            </a:r>
            <a:r>
              <a:rPr sz="2200" spc="-4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45" dirty="0">
                <a:solidFill>
                  <a:srgbClr val="1F487C"/>
                </a:solidFill>
                <a:latin typeface="Tahoma"/>
                <a:cs typeface="Tahoma"/>
              </a:rPr>
              <a:t>О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направлении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методически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рекомендаций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»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(вместе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с </a:t>
            </a:r>
            <a:r>
              <a:rPr sz="2200" spc="6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Информационно-методическим </a:t>
            </a:r>
            <a:r>
              <a:rPr sz="2200" spc="100" dirty="0">
                <a:solidFill>
                  <a:srgbClr val="1F487C"/>
                </a:solidFill>
                <a:latin typeface="Tahoma"/>
                <a:cs typeface="Tahoma"/>
              </a:rPr>
              <a:t>письмом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об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организации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внеурочной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деятельности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 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рамка</a:t>
            </a:r>
            <a:r>
              <a:rPr sz="2200" spc="8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8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реализации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обновленны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Tahoma"/>
                <a:cs typeface="Tahoma"/>
              </a:rPr>
              <a:t>федеральны</a:t>
            </a:r>
            <a:r>
              <a:rPr sz="2200" spc="2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государственны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образовательны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стандартов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основного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 общего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)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72210" algn="l"/>
                <a:tab pos="2228215" algn="l"/>
                <a:tab pos="2955290" algn="l"/>
                <a:tab pos="4569460" algn="l"/>
                <a:tab pos="7068820" algn="l"/>
                <a:tab pos="8283575" algn="l"/>
                <a:tab pos="8737600" algn="l"/>
                <a:tab pos="9057640" algn="l"/>
                <a:tab pos="10231120" algn="l"/>
                <a:tab pos="11029950" algn="l"/>
                <a:tab pos="11382375" algn="l"/>
                <a:tab pos="12423140" algn="l"/>
                <a:tab pos="12903200" algn="l"/>
                <a:tab pos="14808200" algn="l"/>
              </a:tabLst>
            </a:pP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Письмо	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200" spc="5" dirty="0">
                <a:solidFill>
                  <a:srgbClr val="1F487C"/>
                </a:solidFill>
                <a:latin typeface="Cambria"/>
                <a:cs typeface="Cambria"/>
              </a:rPr>
              <a:t>ГА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ОУ	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ДПО	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«А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кадемия	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инпросвещения	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оссии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»	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	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9	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августа	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	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	</a:t>
            </a:r>
            <a:r>
              <a:rPr sz="2200" spc="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5" dirty="0">
                <a:solidFill>
                  <a:srgbClr val="1F487C"/>
                </a:solidFill>
                <a:latin typeface="Tahoma"/>
                <a:cs typeface="Tahoma"/>
              </a:rPr>
              <a:t>2353	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	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направлении	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методически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рекомендаций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методически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служб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сопровождению</a:t>
            </a:r>
            <a:r>
              <a:rPr sz="2200" spc="-1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учителей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в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процессе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реализации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Г</a:t>
            </a:r>
            <a:r>
              <a:rPr sz="2200" spc="-5" dirty="0">
                <a:solidFill>
                  <a:srgbClr val="1F487C"/>
                </a:solidFill>
                <a:latin typeface="Tahoma"/>
                <a:cs typeface="Tahoma"/>
              </a:rPr>
              <a:t>ОС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70" dirty="0">
                <a:solidFill>
                  <a:srgbClr val="1F487C"/>
                </a:solidFill>
                <a:latin typeface="Tahoma"/>
                <a:cs typeface="Tahoma"/>
              </a:rPr>
              <a:t>НОО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Tahoma"/>
                <a:cs typeface="Tahoma"/>
              </a:rPr>
              <a:t>Ф</a:t>
            </a:r>
            <a:r>
              <a:rPr sz="2200" spc="-5" dirty="0">
                <a:solidFill>
                  <a:srgbClr val="1F487C"/>
                </a:solidFill>
                <a:latin typeface="Cambria"/>
                <a:cs typeface="Cambria"/>
              </a:rPr>
              <a:t>Г</a:t>
            </a:r>
            <a:r>
              <a:rPr sz="2200" spc="-5" dirty="0">
                <a:solidFill>
                  <a:srgbClr val="1F487C"/>
                </a:solidFill>
                <a:latin typeface="Tahoma"/>
                <a:cs typeface="Tahoma"/>
              </a:rPr>
              <a:t>ОС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70" dirty="0">
                <a:solidFill>
                  <a:srgbClr val="1F487C"/>
                </a:solidFill>
                <a:latin typeface="Tahoma"/>
                <a:cs typeface="Tahoma"/>
              </a:rPr>
              <a:t>ООО</a:t>
            </a:r>
            <a:r>
              <a:rPr sz="2200" spc="-7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Письмо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17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ноября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03-1889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направлении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информации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7620" algn="just">
              <a:lnSpc>
                <a:spcPct val="100499"/>
              </a:lnSpc>
              <a:spcBef>
                <a:spcPts val="1185"/>
              </a:spcBef>
            </a:pP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Письмо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просвещения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 </a:t>
            </a:r>
            <a:r>
              <a:rPr sz="2200" spc="-145" dirty="0">
                <a:solidFill>
                  <a:srgbClr val="1F487C"/>
                </a:solidFill>
                <a:latin typeface="Tahoma"/>
                <a:cs typeface="Tahoma"/>
              </a:rPr>
              <a:t>21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декабря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2022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 </a:t>
            </a:r>
            <a:r>
              <a:rPr sz="2200" spc="7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70" dirty="0">
                <a:solidFill>
                  <a:srgbClr val="1F487C"/>
                </a:solidFill>
                <a:latin typeface="Cambria"/>
                <a:cs typeface="Cambria"/>
              </a:rPr>
              <a:t>ТВ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-2859/03 </a:t>
            </a:r>
            <a:r>
              <a:rPr sz="2200" spc="-15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15" dirty="0">
                <a:solidFill>
                  <a:srgbClr val="1F487C"/>
                </a:solidFill>
                <a:latin typeface="Tahoma"/>
                <a:cs typeface="Tahoma"/>
              </a:rPr>
              <a:t>Об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отмене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методически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рекомендаций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по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введению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дополнительного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1F487C"/>
                </a:solidFill>
                <a:latin typeface="Tahoma"/>
                <a:cs typeface="Tahoma"/>
              </a:rPr>
              <a:t>часа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физической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культуры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5080" algn="just">
              <a:lnSpc>
                <a:spcPct val="100299"/>
              </a:lnSpc>
              <a:spcBef>
                <a:spcPts val="1180"/>
              </a:spcBef>
            </a:pP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Письмо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 просвещения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 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13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января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2023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 </a:t>
            </a:r>
            <a:r>
              <a:rPr sz="2200" spc="8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85" dirty="0">
                <a:solidFill>
                  <a:srgbClr val="1F487C"/>
                </a:solidFill>
                <a:latin typeface="Tahoma"/>
                <a:cs typeface="Tahoma"/>
              </a:rPr>
              <a:t>03-49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направлении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методически</a:t>
            </a:r>
            <a:r>
              <a:rPr sz="2200" spc="55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рекомендаций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по </a:t>
            </a:r>
            <a:r>
              <a:rPr sz="2200" spc="75" dirty="0">
                <a:solidFill>
                  <a:srgbClr val="1F487C"/>
                </a:solidFill>
                <a:latin typeface="Tahoma"/>
                <a:cs typeface="Tahoma"/>
              </a:rPr>
              <a:t>системе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оценки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достижения </a:t>
            </a:r>
            <a:r>
              <a:rPr sz="2200" spc="70" dirty="0">
                <a:solidFill>
                  <a:srgbClr val="1F487C"/>
                </a:solidFill>
                <a:latin typeface="Tahoma"/>
                <a:cs typeface="Tahoma"/>
              </a:rPr>
              <a:t>обучающимися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планируемы</a:t>
            </a:r>
            <a:r>
              <a:rPr sz="2200" spc="60" dirty="0">
                <a:solidFill>
                  <a:srgbClr val="1F487C"/>
                </a:solidFill>
                <a:latin typeface="Cambria"/>
                <a:cs typeface="Cambria"/>
              </a:rPr>
              <a:t>х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результатов освоения </a:t>
            </a:r>
            <a:r>
              <a:rPr sz="2200" spc="105" dirty="0">
                <a:solidFill>
                  <a:srgbClr val="1F487C"/>
                </a:solidFill>
                <a:latin typeface="Tahoma"/>
                <a:cs typeface="Tahoma"/>
              </a:rPr>
              <a:t>программ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начального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1F487C"/>
                </a:solidFill>
                <a:latin typeface="Tahoma"/>
                <a:cs typeface="Tahoma"/>
              </a:rPr>
              <a:t>общего,</a:t>
            </a:r>
            <a:r>
              <a:rPr sz="22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основного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2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1F487C"/>
                </a:solidFill>
                <a:latin typeface="Tahoma"/>
                <a:cs typeface="Tahoma"/>
              </a:rPr>
              <a:t>среднего</a:t>
            </a:r>
            <a:r>
              <a:rPr sz="2200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общего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образования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  <a:p>
            <a:pPr marL="12700" marR="857250" algn="just">
              <a:lnSpc>
                <a:spcPts val="3840"/>
              </a:lnSpc>
              <a:spcBef>
                <a:spcPts val="114"/>
              </a:spcBef>
            </a:pP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Письмо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инистерства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просвещения</a:t>
            </a:r>
            <a:r>
              <a:rPr sz="2200" spc="-1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оссийской</a:t>
            </a:r>
            <a:r>
              <a:rPr sz="2200" spc="-1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1F487C"/>
                </a:solidFill>
                <a:latin typeface="Tahoma"/>
                <a:cs typeface="Tahoma"/>
              </a:rPr>
              <a:t>Федерации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140" dirty="0">
                <a:solidFill>
                  <a:srgbClr val="1F487C"/>
                </a:solidFill>
                <a:latin typeface="Tahoma"/>
                <a:cs typeface="Tahoma"/>
              </a:rPr>
              <a:t>16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января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2023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Tahoma"/>
                <a:cs typeface="Tahoma"/>
              </a:rPr>
              <a:t>г.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80" dirty="0">
                <a:solidFill>
                  <a:srgbClr val="1F487C"/>
                </a:solidFill>
                <a:latin typeface="Tahoma"/>
                <a:cs typeface="Tahoma"/>
              </a:rPr>
              <a:t>03-68</a:t>
            </a:r>
            <a:r>
              <a:rPr sz="2200" spc="-1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направлении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информации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» </a:t>
            </a:r>
            <a:r>
              <a:rPr sz="2200" spc="-47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Tahoma"/>
                <a:cs typeface="Tahoma"/>
              </a:rPr>
              <a:t>Письмо</a:t>
            </a:r>
            <a:r>
              <a:rPr sz="2200" spc="-1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Cambria"/>
                <a:cs typeface="Cambria"/>
              </a:rPr>
              <a:t>М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инпросвещения</a:t>
            </a:r>
            <a:r>
              <a:rPr sz="2200" spc="-16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оссии</a:t>
            </a:r>
            <a:r>
              <a:rPr sz="2200" spc="-1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от</a:t>
            </a:r>
            <a:r>
              <a:rPr sz="2200" spc="-20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87C"/>
                </a:solidFill>
                <a:latin typeface="Tahoma"/>
                <a:cs typeface="Tahoma"/>
              </a:rPr>
              <a:t>03.03.2023</a:t>
            </a:r>
            <a:r>
              <a:rPr sz="2200" spc="-1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2200" spc="-5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Tahoma"/>
                <a:cs typeface="Tahoma"/>
              </a:rPr>
              <a:t>03-327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1F487C"/>
                </a:solidFill>
                <a:latin typeface="Cambria"/>
                <a:cs typeface="Cambria"/>
              </a:rPr>
              <a:t>«</a:t>
            </a:r>
            <a:r>
              <a:rPr sz="2200" spc="-50" dirty="0">
                <a:solidFill>
                  <a:srgbClr val="1F487C"/>
                </a:solidFill>
                <a:latin typeface="Tahoma"/>
                <a:cs typeface="Tahoma"/>
              </a:rPr>
              <a:t>О</a:t>
            </a:r>
            <a:r>
              <a:rPr sz="2200" spc="-1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Tahoma"/>
                <a:cs typeface="Tahoma"/>
              </a:rPr>
              <a:t>направлении</a:t>
            </a:r>
            <a:r>
              <a:rPr sz="2200" spc="-20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1F487C"/>
                </a:solidFill>
                <a:latin typeface="Tahoma"/>
                <a:cs typeface="Tahoma"/>
              </a:rPr>
              <a:t>информации</a:t>
            </a:r>
            <a:r>
              <a:rPr sz="2200" spc="50" dirty="0">
                <a:solidFill>
                  <a:srgbClr val="1F487C"/>
                </a:solidFill>
                <a:latin typeface="Cambria"/>
                <a:cs typeface="Cambria"/>
              </a:rPr>
              <a:t>»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9570" y="567004"/>
            <a:ext cx="10925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>
                <a:solidFill>
                  <a:srgbClr val="1F487C"/>
                </a:solidFill>
              </a:rPr>
              <a:t>Нормативные</a:t>
            </a:r>
            <a:r>
              <a:rPr sz="3200" spc="-290" dirty="0">
                <a:solidFill>
                  <a:srgbClr val="1F487C"/>
                </a:solidFill>
              </a:rPr>
              <a:t> </a:t>
            </a:r>
            <a:r>
              <a:rPr sz="3200" spc="-114" dirty="0">
                <a:solidFill>
                  <a:srgbClr val="1F487C"/>
                </a:solidFill>
              </a:rPr>
              <a:t>правовые</a:t>
            </a:r>
            <a:r>
              <a:rPr sz="3200" spc="-285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основания</a:t>
            </a:r>
            <a:r>
              <a:rPr sz="3200" spc="-280" dirty="0">
                <a:solidFill>
                  <a:srgbClr val="1F487C"/>
                </a:solidFill>
              </a:rPr>
              <a:t> </a:t>
            </a:r>
            <a:r>
              <a:rPr sz="3200" spc="-105" dirty="0">
                <a:solidFill>
                  <a:srgbClr val="1F487C"/>
                </a:solidFill>
              </a:rPr>
              <a:t>пер</a:t>
            </a:r>
            <a:r>
              <a:rPr sz="3200" spc="-95" dirty="0">
                <a:solidFill>
                  <a:srgbClr val="1F487C"/>
                </a:solidFill>
              </a:rPr>
              <a:t>е</a:t>
            </a:r>
            <a:r>
              <a:rPr sz="3200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spc="-70" dirty="0">
                <a:solidFill>
                  <a:srgbClr val="1F487C"/>
                </a:solidFill>
              </a:rPr>
              <a:t>ода</a:t>
            </a:r>
            <a:r>
              <a:rPr sz="3200" spc="-275" dirty="0">
                <a:solidFill>
                  <a:srgbClr val="1F487C"/>
                </a:solidFill>
              </a:rPr>
              <a:t> </a:t>
            </a:r>
            <a:r>
              <a:rPr sz="3200" spc="-110" dirty="0">
                <a:solidFill>
                  <a:srgbClr val="1F487C"/>
                </a:solidFill>
              </a:rPr>
              <a:t>на</a:t>
            </a:r>
            <a:r>
              <a:rPr sz="3200" spc="-245" dirty="0">
                <a:solidFill>
                  <a:srgbClr val="1F487C"/>
                </a:solidFill>
              </a:rPr>
              <a:t> </a:t>
            </a:r>
            <a:r>
              <a:rPr sz="3200" spc="-204" dirty="0">
                <a:solidFill>
                  <a:srgbClr val="1F487C"/>
                </a:solidFill>
              </a:rPr>
              <a:t>ФООП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309371"/>
            <a:ext cx="1336675" cy="1169035"/>
          </a:xfrm>
          <a:custGeom>
            <a:avLst/>
            <a:gdLst/>
            <a:ahLst/>
            <a:cxnLst/>
            <a:rect l="l" t="t" r="r" b="b"/>
            <a:pathLst>
              <a:path w="1336675" h="1169035">
                <a:moveTo>
                  <a:pt x="1336548" y="584454"/>
                </a:moveTo>
                <a:lnTo>
                  <a:pt x="1334528" y="538924"/>
                </a:lnTo>
                <a:lnTo>
                  <a:pt x="1328610" y="494334"/>
                </a:lnTo>
                <a:lnTo>
                  <a:pt x="1318920" y="450824"/>
                </a:lnTo>
                <a:lnTo>
                  <a:pt x="1305598" y="408533"/>
                </a:lnTo>
                <a:lnTo>
                  <a:pt x="1288821" y="367576"/>
                </a:lnTo>
                <a:lnTo>
                  <a:pt x="1268704" y="328104"/>
                </a:lnTo>
                <a:lnTo>
                  <a:pt x="1245412" y="290220"/>
                </a:lnTo>
                <a:lnTo>
                  <a:pt x="1219085" y="254063"/>
                </a:lnTo>
                <a:lnTo>
                  <a:pt x="1189888" y="219760"/>
                </a:lnTo>
                <a:lnTo>
                  <a:pt x="1157947" y="187452"/>
                </a:lnTo>
                <a:lnTo>
                  <a:pt x="1123416" y="157251"/>
                </a:lnTo>
                <a:lnTo>
                  <a:pt x="1086446" y="129298"/>
                </a:lnTo>
                <a:lnTo>
                  <a:pt x="1047178" y="103720"/>
                </a:lnTo>
                <a:lnTo>
                  <a:pt x="1005776" y="80632"/>
                </a:lnTo>
                <a:lnTo>
                  <a:pt x="962367" y="60185"/>
                </a:lnTo>
                <a:lnTo>
                  <a:pt x="917117" y="42506"/>
                </a:lnTo>
                <a:lnTo>
                  <a:pt x="870165" y="27711"/>
                </a:lnTo>
                <a:lnTo>
                  <a:pt x="821651" y="15938"/>
                </a:lnTo>
                <a:lnTo>
                  <a:pt x="771728" y="7302"/>
                </a:lnTo>
                <a:lnTo>
                  <a:pt x="720559" y="1955"/>
                </a:lnTo>
                <a:lnTo>
                  <a:pt x="668274" y="0"/>
                </a:lnTo>
                <a:lnTo>
                  <a:pt x="615975" y="1955"/>
                </a:lnTo>
                <a:lnTo>
                  <a:pt x="564807" y="7302"/>
                </a:lnTo>
                <a:lnTo>
                  <a:pt x="514883" y="15938"/>
                </a:lnTo>
                <a:lnTo>
                  <a:pt x="466382" y="27711"/>
                </a:lnTo>
                <a:lnTo>
                  <a:pt x="419417" y="42506"/>
                </a:lnTo>
                <a:lnTo>
                  <a:pt x="374167" y="60185"/>
                </a:lnTo>
                <a:lnTo>
                  <a:pt x="330758" y="80632"/>
                </a:lnTo>
                <a:lnTo>
                  <a:pt x="289356" y="103720"/>
                </a:lnTo>
                <a:lnTo>
                  <a:pt x="250101" y="129298"/>
                </a:lnTo>
                <a:lnTo>
                  <a:pt x="223570" y="149352"/>
                </a:lnTo>
                <a:lnTo>
                  <a:pt x="202692" y="149352"/>
                </a:lnTo>
                <a:lnTo>
                  <a:pt x="202692" y="166382"/>
                </a:lnTo>
                <a:lnTo>
                  <a:pt x="178600" y="187452"/>
                </a:lnTo>
                <a:lnTo>
                  <a:pt x="146659" y="219760"/>
                </a:lnTo>
                <a:lnTo>
                  <a:pt x="117449" y="254063"/>
                </a:lnTo>
                <a:lnTo>
                  <a:pt x="91122" y="290220"/>
                </a:lnTo>
                <a:lnTo>
                  <a:pt x="67830" y="328104"/>
                </a:lnTo>
                <a:lnTo>
                  <a:pt x="47713" y="367576"/>
                </a:lnTo>
                <a:lnTo>
                  <a:pt x="30937" y="408533"/>
                </a:lnTo>
                <a:lnTo>
                  <a:pt x="17614" y="450824"/>
                </a:lnTo>
                <a:lnTo>
                  <a:pt x="7924" y="494334"/>
                </a:lnTo>
                <a:lnTo>
                  <a:pt x="2006" y="538924"/>
                </a:lnTo>
                <a:lnTo>
                  <a:pt x="0" y="584454"/>
                </a:lnTo>
                <a:lnTo>
                  <a:pt x="2006" y="629996"/>
                </a:lnTo>
                <a:lnTo>
                  <a:pt x="7924" y="674585"/>
                </a:lnTo>
                <a:lnTo>
                  <a:pt x="17614" y="718096"/>
                </a:lnTo>
                <a:lnTo>
                  <a:pt x="30937" y="760387"/>
                </a:lnTo>
                <a:lnTo>
                  <a:pt x="47713" y="801344"/>
                </a:lnTo>
                <a:lnTo>
                  <a:pt x="67830" y="840816"/>
                </a:lnTo>
                <a:lnTo>
                  <a:pt x="91122" y="878700"/>
                </a:lnTo>
                <a:lnTo>
                  <a:pt x="117449" y="914857"/>
                </a:lnTo>
                <a:lnTo>
                  <a:pt x="146659" y="949159"/>
                </a:lnTo>
                <a:lnTo>
                  <a:pt x="178600" y="981468"/>
                </a:lnTo>
                <a:lnTo>
                  <a:pt x="202692" y="1002550"/>
                </a:lnTo>
                <a:lnTo>
                  <a:pt x="202692" y="1019556"/>
                </a:lnTo>
                <a:lnTo>
                  <a:pt x="223558" y="1019556"/>
                </a:lnTo>
                <a:lnTo>
                  <a:pt x="250101" y="1039622"/>
                </a:lnTo>
                <a:lnTo>
                  <a:pt x="289356" y="1065199"/>
                </a:lnTo>
                <a:lnTo>
                  <a:pt x="330758" y="1088288"/>
                </a:lnTo>
                <a:lnTo>
                  <a:pt x="374167" y="1108735"/>
                </a:lnTo>
                <a:lnTo>
                  <a:pt x="419417" y="1126413"/>
                </a:lnTo>
                <a:lnTo>
                  <a:pt x="466382" y="1141209"/>
                </a:lnTo>
                <a:lnTo>
                  <a:pt x="514883" y="1152982"/>
                </a:lnTo>
                <a:lnTo>
                  <a:pt x="564807" y="1161618"/>
                </a:lnTo>
                <a:lnTo>
                  <a:pt x="615975" y="1166964"/>
                </a:lnTo>
                <a:lnTo>
                  <a:pt x="668274" y="1168908"/>
                </a:lnTo>
                <a:lnTo>
                  <a:pt x="720559" y="1166964"/>
                </a:lnTo>
                <a:lnTo>
                  <a:pt x="771728" y="1161618"/>
                </a:lnTo>
                <a:lnTo>
                  <a:pt x="821651" y="1152982"/>
                </a:lnTo>
                <a:lnTo>
                  <a:pt x="870165" y="1141209"/>
                </a:lnTo>
                <a:lnTo>
                  <a:pt x="917117" y="1126413"/>
                </a:lnTo>
                <a:lnTo>
                  <a:pt x="962367" y="1108735"/>
                </a:lnTo>
                <a:lnTo>
                  <a:pt x="1005776" y="1088288"/>
                </a:lnTo>
                <a:lnTo>
                  <a:pt x="1047178" y="1065199"/>
                </a:lnTo>
                <a:lnTo>
                  <a:pt x="1086446" y="1039622"/>
                </a:lnTo>
                <a:lnTo>
                  <a:pt x="1123416" y="1011669"/>
                </a:lnTo>
                <a:lnTo>
                  <a:pt x="1157947" y="981468"/>
                </a:lnTo>
                <a:lnTo>
                  <a:pt x="1189888" y="949159"/>
                </a:lnTo>
                <a:lnTo>
                  <a:pt x="1219085" y="914857"/>
                </a:lnTo>
                <a:lnTo>
                  <a:pt x="1245412" y="878700"/>
                </a:lnTo>
                <a:lnTo>
                  <a:pt x="1268704" y="840816"/>
                </a:lnTo>
                <a:lnTo>
                  <a:pt x="1288821" y="801344"/>
                </a:lnTo>
                <a:lnTo>
                  <a:pt x="1305598" y="760387"/>
                </a:lnTo>
                <a:lnTo>
                  <a:pt x="1318920" y="718096"/>
                </a:lnTo>
                <a:lnTo>
                  <a:pt x="1328610" y="674585"/>
                </a:lnTo>
                <a:lnTo>
                  <a:pt x="1334528" y="629996"/>
                </a:lnTo>
                <a:lnTo>
                  <a:pt x="1336548" y="58445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2394" y="635254"/>
            <a:ext cx="21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85613" y="9463531"/>
            <a:ext cx="232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8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924" y="2340446"/>
            <a:ext cx="17219930" cy="37096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062480" indent="-361950">
              <a:lnSpc>
                <a:spcPct val="100000"/>
              </a:lnSpc>
              <a:spcBef>
                <a:spcPts val="550"/>
              </a:spcBef>
              <a:buSzPct val="114285"/>
              <a:buFont typeface="Tahoma"/>
              <a:buAutoNum type="arabicPeriod"/>
              <a:tabLst>
                <a:tab pos="2063114" algn="l"/>
              </a:tabLst>
            </a:pPr>
            <a:r>
              <a:rPr sz="2800" b="1" spc="-6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800" b="1" spc="-60" dirty="0">
                <a:solidFill>
                  <a:srgbClr val="1F487C"/>
                </a:solidFill>
                <a:latin typeface="Tahoma"/>
                <a:cs typeface="Tahoma"/>
              </a:rPr>
              <a:t>абота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800" b="1" spc="-5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800" b="1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100" dirty="0">
                <a:solidFill>
                  <a:srgbClr val="1F487C"/>
                </a:solidFill>
                <a:latin typeface="Tahoma"/>
                <a:cs typeface="Tahoma"/>
              </a:rPr>
              <a:t>управл</a:t>
            </a:r>
            <a:r>
              <a:rPr sz="2800" b="1" spc="-114" dirty="0">
                <a:solidFill>
                  <a:srgbClr val="1F487C"/>
                </a:solidFill>
                <a:latin typeface="Tahoma"/>
                <a:cs typeface="Tahoma"/>
              </a:rPr>
              <a:t>ен</a:t>
            </a:r>
            <a:r>
              <a:rPr sz="2800" b="1" spc="-11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800" b="1" spc="-80" dirty="0">
                <a:solidFill>
                  <a:srgbClr val="1F487C"/>
                </a:solidFill>
                <a:latin typeface="Tahoma"/>
                <a:cs typeface="Tahoma"/>
              </a:rPr>
              <a:t>еск</a:t>
            </a:r>
            <a:r>
              <a:rPr sz="2800" b="1" spc="-100" dirty="0">
                <a:solidFill>
                  <a:srgbClr val="1F487C"/>
                </a:solidFill>
                <a:latin typeface="Tahoma"/>
                <a:cs typeface="Tahoma"/>
              </a:rPr>
              <a:t>ой</a:t>
            </a:r>
            <a:r>
              <a:rPr sz="28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800" b="1" spc="-4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800" b="1" spc="-85" dirty="0">
                <a:solidFill>
                  <a:srgbClr val="1F487C"/>
                </a:solidFill>
                <a:latin typeface="Tahoma"/>
                <a:cs typeface="Tahoma"/>
              </a:rPr>
              <a:t>анд</a:t>
            </a:r>
            <a:r>
              <a:rPr sz="2800" b="1" spc="-100" dirty="0">
                <a:solidFill>
                  <a:srgbClr val="1F487C"/>
                </a:solidFill>
                <a:latin typeface="Tahoma"/>
                <a:cs typeface="Tahoma"/>
              </a:rPr>
              <a:t>ой</a:t>
            </a:r>
            <a:endParaRPr sz="2800">
              <a:latin typeface="Tahoma"/>
              <a:cs typeface="Tahoma"/>
            </a:endParaRPr>
          </a:p>
          <a:p>
            <a:pPr marL="8071484" indent="-371475">
              <a:lnSpc>
                <a:spcPct val="100000"/>
              </a:lnSpc>
              <a:spcBef>
                <a:spcPts val="415"/>
              </a:spcBef>
              <a:buFont typeface="Tahoma"/>
              <a:buAutoNum type="arabicPeriod" startAt="2"/>
              <a:tabLst>
                <a:tab pos="8072120" algn="l"/>
              </a:tabLst>
            </a:pPr>
            <a:r>
              <a:rPr sz="2800" b="1" spc="-6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800" b="1" spc="-60" dirty="0">
                <a:solidFill>
                  <a:srgbClr val="1F487C"/>
                </a:solidFill>
                <a:latin typeface="Tahoma"/>
                <a:cs typeface="Tahoma"/>
              </a:rPr>
              <a:t>абота</a:t>
            </a:r>
            <a:endParaRPr sz="2800">
              <a:latin typeface="Tahoma"/>
              <a:cs typeface="Tahoma"/>
            </a:endParaRPr>
          </a:p>
          <a:p>
            <a:pPr marL="5728335">
              <a:lnSpc>
                <a:spcPct val="100000"/>
              </a:lnSpc>
              <a:spcBef>
                <a:spcPts val="335"/>
              </a:spcBef>
            </a:pPr>
            <a:r>
              <a:rPr sz="2800" b="1" spc="-5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800" b="1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85" dirty="0">
                <a:solidFill>
                  <a:srgbClr val="1F487C"/>
                </a:solidFill>
                <a:latin typeface="Tahoma"/>
                <a:cs typeface="Tahoma"/>
              </a:rPr>
              <a:t>педагогическим</a:t>
            </a:r>
            <a:r>
              <a:rPr sz="28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1F487C"/>
                </a:solidFill>
                <a:latin typeface="Tahoma"/>
                <a:cs typeface="Tahoma"/>
              </a:rPr>
              <a:t>коллективом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300">
              <a:latin typeface="Tahoma"/>
              <a:cs typeface="Tahoma"/>
            </a:endParaRPr>
          </a:p>
          <a:p>
            <a:pPr marL="11736070" marR="5080" indent="656590">
              <a:lnSpc>
                <a:spcPct val="110000"/>
              </a:lnSpc>
              <a:spcBef>
                <a:spcPts val="2120"/>
              </a:spcBef>
              <a:buFont typeface="Tahoma"/>
              <a:buAutoNum type="arabicPeriod" startAt="3"/>
              <a:tabLst>
                <a:tab pos="12759055" algn="l"/>
              </a:tabLst>
            </a:pPr>
            <a:r>
              <a:rPr sz="2800" b="1" spc="-1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800" b="1" spc="-85" dirty="0">
                <a:solidFill>
                  <a:srgbClr val="1F487C"/>
                </a:solidFill>
                <a:latin typeface="Tahoma"/>
                <a:cs typeface="Tahoma"/>
              </a:rPr>
              <a:t>аб</a:t>
            </a:r>
            <a:r>
              <a:rPr sz="2800" b="1" spc="-60" dirty="0">
                <a:solidFill>
                  <a:srgbClr val="1F487C"/>
                </a:solidFill>
                <a:latin typeface="Tahoma"/>
                <a:cs typeface="Tahoma"/>
              </a:rPr>
              <a:t>ота</a:t>
            </a:r>
            <a:r>
              <a:rPr sz="2800" b="1" spc="3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5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800" b="1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1F487C"/>
                </a:solidFill>
                <a:latin typeface="Tahoma"/>
                <a:cs typeface="Tahoma"/>
              </a:rPr>
              <a:t>родит</a:t>
            </a:r>
            <a:r>
              <a:rPr sz="2800" b="1" spc="-6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800" b="1" spc="-75" dirty="0">
                <a:solidFill>
                  <a:srgbClr val="1F487C"/>
                </a:solidFill>
                <a:latin typeface="Tahoma"/>
                <a:cs typeface="Tahoma"/>
              </a:rPr>
              <a:t>лями  </a:t>
            </a:r>
            <a:r>
              <a:rPr sz="2800" b="1" spc="-114" dirty="0">
                <a:solidFill>
                  <a:srgbClr val="1F487C"/>
                </a:solidFill>
                <a:latin typeface="Tahoma"/>
                <a:cs typeface="Tahoma"/>
              </a:rPr>
              <a:t>(закон</a:t>
            </a:r>
            <a:r>
              <a:rPr sz="2800" b="1" spc="-120" dirty="0">
                <a:solidFill>
                  <a:srgbClr val="1F487C"/>
                </a:solidFill>
                <a:latin typeface="Tahoma"/>
                <a:cs typeface="Tahoma"/>
              </a:rPr>
              <a:t>н</a:t>
            </a:r>
            <a:r>
              <a:rPr sz="2800" b="1" spc="-75" dirty="0">
                <a:solidFill>
                  <a:srgbClr val="1F487C"/>
                </a:solidFill>
                <a:latin typeface="Tahoma"/>
                <a:cs typeface="Tahoma"/>
              </a:rPr>
              <a:t>ыми</a:t>
            </a:r>
            <a:r>
              <a:rPr sz="2800" b="1" spc="-19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1F487C"/>
                </a:solidFill>
                <a:latin typeface="Tahoma"/>
                <a:cs typeface="Tahoma"/>
              </a:rPr>
              <a:t>пре</a:t>
            </a:r>
            <a:r>
              <a:rPr sz="2800" b="1" spc="-85" dirty="0">
                <a:solidFill>
                  <a:srgbClr val="1F487C"/>
                </a:solidFill>
                <a:latin typeface="Tahoma"/>
                <a:cs typeface="Tahoma"/>
              </a:rPr>
              <a:t>д</a:t>
            </a:r>
            <a:r>
              <a:rPr sz="2800" b="1" spc="-50" dirty="0">
                <a:solidFill>
                  <a:srgbClr val="1F487C"/>
                </a:solidFill>
                <a:latin typeface="Tahoma"/>
                <a:cs typeface="Tahoma"/>
              </a:rPr>
              <a:t>ста</a:t>
            </a:r>
            <a:r>
              <a:rPr sz="2800" b="1" spc="-80" dirty="0">
                <a:solidFill>
                  <a:srgbClr val="1F487C"/>
                </a:solidFill>
                <a:latin typeface="Tahoma"/>
                <a:cs typeface="Tahoma"/>
              </a:rPr>
              <a:t>вит</a:t>
            </a:r>
            <a:r>
              <a:rPr sz="2800" b="1" spc="-7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2800" b="1" spc="-120" dirty="0">
                <a:solidFill>
                  <a:srgbClr val="1F487C"/>
                </a:solidFill>
                <a:latin typeface="Tahoma"/>
                <a:cs typeface="Tahoma"/>
              </a:rPr>
              <a:t>лями)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b="1" spc="-120" dirty="0">
                <a:solidFill>
                  <a:srgbClr val="1F487C"/>
                </a:solidFill>
                <a:latin typeface="Tahoma"/>
                <a:cs typeface="Tahoma"/>
              </a:rPr>
              <a:t>Контрольн</a:t>
            </a:r>
            <a:r>
              <a:rPr sz="3200" b="1" spc="-16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точки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руководителя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487C"/>
                </a:solidFill>
                <a:latin typeface="Tahoma"/>
                <a:cs typeface="Tahoma"/>
              </a:rPr>
              <a:t>школы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пер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5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2811779"/>
            <a:ext cx="4172712" cy="41727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8707" y="3988308"/>
            <a:ext cx="3910584" cy="39121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07695" y="5512306"/>
            <a:ext cx="4774692" cy="47746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7840" y="8932874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9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8889" y="470408"/>
            <a:ext cx="9728200" cy="993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b="1" spc="-120" dirty="0">
                <a:solidFill>
                  <a:srgbClr val="1F487C"/>
                </a:solidFill>
                <a:latin typeface="Tahoma"/>
                <a:cs typeface="Tahoma"/>
              </a:rPr>
              <a:t>Контрольн</a:t>
            </a:r>
            <a:r>
              <a:rPr sz="3200" b="1" spc="-160" dirty="0">
                <a:solidFill>
                  <a:srgbClr val="1F487C"/>
                </a:solidFill>
                <a:latin typeface="Tahoma"/>
                <a:cs typeface="Tahoma"/>
              </a:rPr>
              <a:t>ы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29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Tahoma"/>
                <a:cs typeface="Tahoma"/>
              </a:rPr>
              <a:t>точки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1F487C"/>
                </a:solidFill>
                <a:latin typeface="Tahoma"/>
                <a:cs typeface="Tahoma"/>
              </a:rPr>
              <a:t>для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руководителя</a:t>
            </a:r>
            <a:r>
              <a:rPr sz="3200" b="1" spc="-2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487C"/>
                </a:solidFill>
                <a:latin typeface="Tahoma"/>
                <a:cs typeface="Tahoma"/>
              </a:rPr>
              <a:t>школы</a:t>
            </a:r>
            <a:r>
              <a:rPr sz="3200" b="1" spc="-254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Tahoma"/>
                <a:cs typeface="Tahoma"/>
              </a:rPr>
              <a:t>по  </a:t>
            </a:r>
            <a:r>
              <a:rPr sz="3200" b="1" spc="-105" dirty="0">
                <a:solidFill>
                  <a:srgbClr val="1F487C"/>
                </a:solidFill>
                <a:latin typeface="Tahoma"/>
                <a:cs typeface="Tahoma"/>
              </a:rPr>
              <a:t>пер</a:t>
            </a:r>
            <a:r>
              <a:rPr sz="3200" b="1" spc="-95" dirty="0">
                <a:solidFill>
                  <a:srgbClr val="1F487C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1F487C"/>
                </a:solidFill>
                <a:latin typeface="Cambria"/>
                <a:cs typeface="Cambria"/>
              </a:rPr>
              <a:t>х</a:t>
            </a:r>
            <a:r>
              <a:rPr sz="3200" b="1" spc="-55" dirty="0">
                <a:solidFill>
                  <a:srgbClr val="1F487C"/>
                </a:solidFill>
                <a:latin typeface="Tahoma"/>
                <a:cs typeface="Tahoma"/>
              </a:rPr>
              <a:t>оду</a:t>
            </a:r>
            <a:r>
              <a:rPr sz="3200" b="1" spc="-2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F487C"/>
                </a:solidFill>
                <a:latin typeface="Tahoma"/>
                <a:cs typeface="Tahoma"/>
              </a:rPr>
              <a:t>на</a:t>
            </a:r>
            <a:r>
              <a:rPr sz="3200" b="1" spc="-25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1F487C"/>
                </a:solidFill>
                <a:latin typeface="Tahoma"/>
                <a:cs typeface="Tahoma"/>
              </a:rPr>
              <a:t>ФООП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448" y="336803"/>
            <a:ext cx="1338580" cy="1167765"/>
          </a:xfrm>
          <a:custGeom>
            <a:avLst/>
            <a:gdLst/>
            <a:ahLst/>
            <a:cxnLst/>
            <a:rect l="l" t="t" r="r" b="b"/>
            <a:pathLst>
              <a:path w="1338580" h="1167765">
                <a:moveTo>
                  <a:pt x="1338072" y="583692"/>
                </a:moveTo>
                <a:lnTo>
                  <a:pt x="1336052" y="538226"/>
                </a:lnTo>
                <a:lnTo>
                  <a:pt x="1330121" y="493712"/>
                </a:lnTo>
                <a:lnTo>
                  <a:pt x="1320419" y="450265"/>
                </a:lnTo>
                <a:lnTo>
                  <a:pt x="1307084" y="408038"/>
                </a:lnTo>
                <a:lnTo>
                  <a:pt x="1290281" y="367144"/>
                </a:lnTo>
                <a:lnTo>
                  <a:pt x="1270139" y="327710"/>
                </a:lnTo>
                <a:lnTo>
                  <a:pt x="1246822" y="289877"/>
                </a:lnTo>
                <a:lnTo>
                  <a:pt x="1220470" y="253771"/>
                </a:lnTo>
                <a:lnTo>
                  <a:pt x="1191234" y="219506"/>
                </a:lnTo>
                <a:lnTo>
                  <a:pt x="1159243" y="187236"/>
                </a:lnTo>
                <a:lnTo>
                  <a:pt x="1124673" y="157073"/>
                </a:lnTo>
                <a:lnTo>
                  <a:pt x="1087666" y="129159"/>
                </a:lnTo>
                <a:lnTo>
                  <a:pt x="1048359" y="103606"/>
                </a:lnTo>
                <a:lnTo>
                  <a:pt x="1006906" y="80556"/>
                </a:lnTo>
                <a:lnTo>
                  <a:pt x="963447" y="60134"/>
                </a:lnTo>
                <a:lnTo>
                  <a:pt x="918146" y="42456"/>
                </a:lnTo>
                <a:lnTo>
                  <a:pt x="871143" y="27686"/>
                </a:lnTo>
                <a:lnTo>
                  <a:pt x="822579" y="15913"/>
                </a:lnTo>
                <a:lnTo>
                  <a:pt x="772604" y="7302"/>
                </a:lnTo>
                <a:lnTo>
                  <a:pt x="721372" y="1955"/>
                </a:lnTo>
                <a:lnTo>
                  <a:pt x="669036" y="0"/>
                </a:lnTo>
                <a:lnTo>
                  <a:pt x="616686" y="1955"/>
                </a:lnTo>
                <a:lnTo>
                  <a:pt x="565454" y="7302"/>
                </a:lnTo>
                <a:lnTo>
                  <a:pt x="515480" y="15913"/>
                </a:lnTo>
                <a:lnTo>
                  <a:pt x="466915" y="27686"/>
                </a:lnTo>
                <a:lnTo>
                  <a:pt x="419900" y="42456"/>
                </a:lnTo>
                <a:lnTo>
                  <a:pt x="374599" y="60134"/>
                </a:lnTo>
                <a:lnTo>
                  <a:pt x="331139" y="80556"/>
                </a:lnTo>
                <a:lnTo>
                  <a:pt x="289687" y="103606"/>
                </a:lnTo>
                <a:lnTo>
                  <a:pt x="250380" y="129159"/>
                </a:lnTo>
                <a:lnTo>
                  <a:pt x="213372" y="157073"/>
                </a:lnTo>
                <a:lnTo>
                  <a:pt x="178803" y="187236"/>
                </a:lnTo>
                <a:lnTo>
                  <a:pt x="146824" y="219506"/>
                </a:lnTo>
                <a:lnTo>
                  <a:pt x="117589" y="253771"/>
                </a:lnTo>
                <a:lnTo>
                  <a:pt x="91224" y="289877"/>
                </a:lnTo>
                <a:lnTo>
                  <a:pt x="67906" y="327710"/>
                </a:lnTo>
                <a:lnTo>
                  <a:pt x="47777" y="367144"/>
                </a:lnTo>
                <a:lnTo>
                  <a:pt x="30962" y="408038"/>
                </a:lnTo>
                <a:lnTo>
                  <a:pt x="17640" y="450265"/>
                </a:lnTo>
                <a:lnTo>
                  <a:pt x="7937" y="493712"/>
                </a:lnTo>
                <a:lnTo>
                  <a:pt x="2006" y="538226"/>
                </a:lnTo>
                <a:lnTo>
                  <a:pt x="0" y="583692"/>
                </a:lnTo>
                <a:lnTo>
                  <a:pt x="2006" y="629170"/>
                </a:lnTo>
                <a:lnTo>
                  <a:pt x="7937" y="673684"/>
                </a:lnTo>
                <a:lnTo>
                  <a:pt x="17640" y="717130"/>
                </a:lnTo>
                <a:lnTo>
                  <a:pt x="30962" y="759358"/>
                </a:lnTo>
                <a:lnTo>
                  <a:pt x="47777" y="800252"/>
                </a:lnTo>
                <a:lnTo>
                  <a:pt x="67906" y="839685"/>
                </a:lnTo>
                <a:lnTo>
                  <a:pt x="91224" y="877519"/>
                </a:lnTo>
                <a:lnTo>
                  <a:pt x="117589" y="913625"/>
                </a:lnTo>
                <a:lnTo>
                  <a:pt x="146824" y="947889"/>
                </a:lnTo>
                <a:lnTo>
                  <a:pt x="178803" y="980160"/>
                </a:lnTo>
                <a:lnTo>
                  <a:pt x="213372" y="1010323"/>
                </a:lnTo>
                <a:lnTo>
                  <a:pt x="250380" y="1038237"/>
                </a:lnTo>
                <a:lnTo>
                  <a:pt x="289687" y="1063790"/>
                </a:lnTo>
                <a:lnTo>
                  <a:pt x="331139" y="1086840"/>
                </a:lnTo>
                <a:lnTo>
                  <a:pt x="374599" y="1107262"/>
                </a:lnTo>
                <a:lnTo>
                  <a:pt x="419900" y="1124940"/>
                </a:lnTo>
                <a:lnTo>
                  <a:pt x="466915" y="1139710"/>
                </a:lnTo>
                <a:lnTo>
                  <a:pt x="515480" y="1151483"/>
                </a:lnTo>
                <a:lnTo>
                  <a:pt x="565454" y="1160094"/>
                </a:lnTo>
                <a:lnTo>
                  <a:pt x="616686" y="1165440"/>
                </a:lnTo>
                <a:lnTo>
                  <a:pt x="669036" y="1167384"/>
                </a:lnTo>
                <a:lnTo>
                  <a:pt x="721372" y="1165440"/>
                </a:lnTo>
                <a:lnTo>
                  <a:pt x="772604" y="1160094"/>
                </a:lnTo>
                <a:lnTo>
                  <a:pt x="822579" y="1151483"/>
                </a:lnTo>
                <a:lnTo>
                  <a:pt x="871143" y="1139710"/>
                </a:lnTo>
                <a:lnTo>
                  <a:pt x="918146" y="1124940"/>
                </a:lnTo>
                <a:lnTo>
                  <a:pt x="963447" y="1107262"/>
                </a:lnTo>
                <a:lnTo>
                  <a:pt x="1006906" y="1086840"/>
                </a:lnTo>
                <a:lnTo>
                  <a:pt x="1048359" y="1063790"/>
                </a:lnTo>
                <a:lnTo>
                  <a:pt x="1087666" y="1038237"/>
                </a:lnTo>
                <a:lnTo>
                  <a:pt x="1102321" y="1027176"/>
                </a:lnTo>
                <a:lnTo>
                  <a:pt x="1110996" y="1027176"/>
                </a:lnTo>
                <a:lnTo>
                  <a:pt x="1110996" y="1020648"/>
                </a:lnTo>
                <a:lnTo>
                  <a:pt x="1124673" y="1010323"/>
                </a:lnTo>
                <a:lnTo>
                  <a:pt x="1159243" y="980160"/>
                </a:lnTo>
                <a:lnTo>
                  <a:pt x="1191234" y="947889"/>
                </a:lnTo>
                <a:lnTo>
                  <a:pt x="1220470" y="913625"/>
                </a:lnTo>
                <a:lnTo>
                  <a:pt x="1246822" y="877519"/>
                </a:lnTo>
                <a:lnTo>
                  <a:pt x="1270139" y="839685"/>
                </a:lnTo>
                <a:lnTo>
                  <a:pt x="1290281" y="800252"/>
                </a:lnTo>
                <a:lnTo>
                  <a:pt x="1307084" y="759358"/>
                </a:lnTo>
                <a:lnTo>
                  <a:pt x="1320419" y="717130"/>
                </a:lnTo>
                <a:lnTo>
                  <a:pt x="1330121" y="673684"/>
                </a:lnTo>
                <a:lnTo>
                  <a:pt x="1336052" y="629170"/>
                </a:lnTo>
                <a:lnTo>
                  <a:pt x="1338072" y="58369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3613" y="670686"/>
            <a:ext cx="284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525" y="2771278"/>
            <a:ext cx="4994275" cy="10477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701164">
              <a:lnSpc>
                <a:spcPct val="100000"/>
              </a:lnSpc>
              <a:spcBef>
                <a:spcPts val="555"/>
              </a:spcBef>
            </a:pPr>
            <a:r>
              <a:rPr sz="3200" b="1" spc="-660" dirty="0">
                <a:solidFill>
                  <a:srgbClr val="1F487C"/>
                </a:solidFill>
                <a:latin typeface="Tahoma"/>
                <a:cs typeface="Tahoma"/>
              </a:rPr>
              <a:t>1</a:t>
            </a:r>
            <a:r>
              <a:rPr sz="3200" b="1" spc="-220" dirty="0">
                <a:solidFill>
                  <a:srgbClr val="1F487C"/>
                </a:solidFill>
                <a:latin typeface="Tahoma"/>
                <a:cs typeface="Tahoma"/>
              </a:rPr>
              <a:t>.</a:t>
            </a:r>
            <a:r>
              <a:rPr sz="3200" b="1" spc="-2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Cambria"/>
                <a:cs typeface="Cambria"/>
              </a:rPr>
              <a:t>Р</a:t>
            </a:r>
            <a:r>
              <a:rPr sz="2800" b="1" spc="-80" dirty="0">
                <a:solidFill>
                  <a:srgbClr val="1F487C"/>
                </a:solidFill>
                <a:latin typeface="Tahoma"/>
                <a:cs typeface="Tahoma"/>
              </a:rPr>
              <a:t>або</a:t>
            </a:r>
            <a:r>
              <a:rPr sz="2800" b="1" spc="-50" dirty="0">
                <a:solidFill>
                  <a:srgbClr val="1F487C"/>
                </a:solidFill>
                <a:latin typeface="Tahoma"/>
                <a:cs typeface="Tahoma"/>
              </a:rPr>
              <a:t>та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800" b="1" spc="-55" dirty="0">
                <a:solidFill>
                  <a:srgbClr val="1F487C"/>
                </a:solidFill>
                <a:latin typeface="Tahoma"/>
                <a:cs typeface="Tahoma"/>
              </a:rPr>
              <a:t>с</a:t>
            </a:r>
            <a:r>
              <a:rPr sz="2800" b="1" spc="-2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100" dirty="0">
                <a:solidFill>
                  <a:srgbClr val="1F487C"/>
                </a:solidFill>
                <a:latin typeface="Tahoma"/>
                <a:cs typeface="Tahoma"/>
              </a:rPr>
              <a:t>управл</a:t>
            </a:r>
            <a:r>
              <a:rPr sz="2800" b="1" spc="-114" dirty="0">
                <a:solidFill>
                  <a:srgbClr val="1F487C"/>
                </a:solidFill>
                <a:latin typeface="Tahoma"/>
                <a:cs typeface="Tahoma"/>
              </a:rPr>
              <a:t>ен</a:t>
            </a:r>
            <a:r>
              <a:rPr sz="2800" b="1" spc="-110" dirty="0">
                <a:solidFill>
                  <a:srgbClr val="1F487C"/>
                </a:solidFill>
                <a:latin typeface="Tahoma"/>
                <a:cs typeface="Tahoma"/>
              </a:rPr>
              <a:t>ч</a:t>
            </a:r>
            <a:r>
              <a:rPr sz="2800" b="1" spc="-80" dirty="0">
                <a:solidFill>
                  <a:srgbClr val="1F487C"/>
                </a:solidFill>
                <a:latin typeface="Tahoma"/>
                <a:cs typeface="Tahoma"/>
              </a:rPr>
              <a:t>еск</a:t>
            </a:r>
            <a:r>
              <a:rPr sz="2800" b="1" spc="-100" dirty="0">
                <a:solidFill>
                  <a:srgbClr val="1F487C"/>
                </a:solidFill>
                <a:latin typeface="Tahoma"/>
                <a:cs typeface="Tahoma"/>
              </a:rPr>
              <a:t>ой</a:t>
            </a:r>
            <a:r>
              <a:rPr sz="2800" b="1" spc="-2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1F487C"/>
                </a:solidFill>
                <a:latin typeface="Tahoma"/>
                <a:cs typeface="Tahoma"/>
              </a:rPr>
              <a:t>ко</a:t>
            </a:r>
            <a:r>
              <a:rPr sz="2800" b="1" spc="-40" dirty="0">
                <a:solidFill>
                  <a:srgbClr val="1F487C"/>
                </a:solidFill>
                <a:latin typeface="Tahoma"/>
                <a:cs typeface="Tahoma"/>
              </a:rPr>
              <a:t>м</a:t>
            </a:r>
            <a:r>
              <a:rPr sz="2800" b="1" spc="-85" dirty="0">
                <a:solidFill>
                  <a:srgbClr val="1F487C"/>
                </a:solidFill>
                <a:latin typeface="Tahoma"/>
                <a:cs typeface="Tahoma"/>
              </a:rPr>
              <a:t>анд</a:t>
            </a:r>
            <a:r>
              <a:rPr sz="2800" b="1" spc="-100" dirty="0">
                <a:solidFill>
                  <a:srgbClr val="1F487C"/>
                </a:solidFill>
                <a:latin typeface="Tahoma"/>
                <a:cs typeface="Tahoma"/>
              </a:rPr>
              <a:t>ой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619" y="4441269"/>
            <a:ext cx="4433315" cy="330783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065007" y="3685032"/>
            <a:ext cx="9444355" cy="768350"/>
          </a:xfrm>
          <a:custGeom>
            <a:avLst/>
            <a:gdLst/>
            <a:ahLst/>
            <a:cxnLst/>
            <a:rect l="l" t="t" r="r" b="b"/>
            <a:pathLst>
              <a:path w="9444355" h="768350">
                <a:moveTo>
                  <a:pt x="9444227" y="0"/>
                </a:moveTo>
                <a:lnTo>
                  <a:pt x="0" y="0"/>
                </a:lnTo>
                <a:lnTo>
                  <a:pt x="0" y="768096"/>
                </a:lnTo>
                <a:lnTo>
                  <a:pt x="9444227" y="768096"/>
                </a:lnTo>
                <a:lnTo>
                  <a:pt x="944422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56702" y="3711955"/>
            <a:ext cx="9274175" cy="701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5080">
              <a:lnSpc>
                <a:spcPct val="101800"/>
              </a:lnSpc>
              <a:spcBef>
                <a:spcPts val="45"/>
              </a:spcBef>
              <a:tabLst>
                <a:tab pos="456565" algn="l"/>
                <a:tab pos="1694180" algn="l"/>
                <a:tab pos="3508375" algn="l"/>
                <a:tab pos="5231765" algn="l"/>
                <a:tab pos="6193790" algn="l"/>
                <a:tab pos="8089900" algn="l"/>
                <a:tab pos="9103360" algn="l"/>
              </a:tabLst>
            </a:pPr>
            <a:r>
              <a:rPr sz="2200" b="1" spc="-459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200" b="1" spc="-15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5" dirty="0">
                <a:solidFill>
                  <a:srgbClr val="FFFFFF"/>
                </a:solidFill>
                <a:latin typeface="Cambria"/>
                <a:cs typeface="Cambria"/>
              </a:rPr>
              <a:t>Ч</a:t>
            </a:r>
            <a:r>
              <a:rPr sz="2200" b="1" spc="-55" dirty="0">
                <a:solidFill>
                  <a:srgbClr val="FFFFFF"/>
                </a:solidFill>
                <a:latin typeface="Tahoma"/>
                <a:cs typeface="Tahoma"/>
              </a:rPr>
              <a:t>ет</a:t>
            </a: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00" b="1" spc="-65" dirty="0">
                <a:solidFill>
                  <a:srgbClr val="FFFFFF"/>
                </a:solidFill>
                <a:latin typeface="Tahoma"/>
                <a:cs typeface="Tahoma"/>
              </a:rPr>
              <a:t>ое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00" b="1" spc="-10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b="1" spc="-55" dirty="0">
                <a:solidFill>
                  <a:srgbClr val="FFFFFF"/>
                </a:solidFill>
                <a:latin typeface="Tahoma"/>
                <a:cs typeface="Tahoma"/>
              </a:rPr>
              <a:t>мание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40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2200" b="1" spc="-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spc="-60" dirty="0">
                <a:solidFill>
                  <a:srgbClr val="FFFFFF"/>
                </a:solidFill>
                <a:latin typeface="Tahoma"/>
                <a:cs typeface="Tahoma"/>
              </a:rPr>
              <a:t>уктуры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140" dirty="0">
                <a:solidFill>
                  <a:srgbClr val="FFFFFF"/>
                </a:solidFill>
                <a:latin typeface="Tahoma"/>
                <a:cs typeface="Tahoma"/>
              </a:rPr>
              <a:t>ФО</a:t>
            </a:r>
            <a:r>
              <a:rPr sz="2200" b="1" spc="-114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1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50" dirty="0">
                <a:solidFill>
                  <a:srgbClr val="FFFFFF"/>
                </a:solidFill>
                <a:latin typeface="Tahoma"/>
                <a:cs typeface="Tahoma"/>
              </a:rPr>
              <a:t>тр</a:t>
            </a:r>
            <a:r>
              <a:rPr sz="2200" b="1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00" b="1" spc="-80" dirty="0">
                <a:solidFill>
                  <a:srgbClr val="FFFFFF"/>
                </a:solidFill>
                <a:latin typeface="Tahoma"/>
                <a:cs typeface="Tahoma"/>
              </a:rPr>
              <a:t>бовани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6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00" b="1" spc="-5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200" b="1" spc="-185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60" dirty="0">
                <a:solidFill>
                  <a:srgbClr val="FFFFFF"/>
                </a:solidFill>
                <a:latin typeface="Tahoma"/>
                <a:cs typeface="Tahoma"/>
              </a:rPr>
              <a:t>к  </a:t>
            </a:r>
            <a:r>
              <a:rPr sz="2200" b="1" spc="-45" dirty="0">
                <a:solidFill>
                  <a:srgbClr val="FFFFFF"/>
                </a:solidFill>
                <a:latin typeface="Tahoma"/>
                <a:cs typeface="Tahoma"/>
              </a:rPr>
              <a:t>структуре</a:t>
            </a:r>
            <a:r>
              <a:rPr sz="22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5007" y="5404103"/>
            <a:ext cx="9444355" cy="76962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355"/>
              </a:spcBef>
              <a:tabLst>
                <a:tab pos="450850" algn="l"/>
                <a:tab pos="1414145" algn="l"/>
                <a:tab pos="3139440" algn="l"/>
                <a:tab pos="5157470" algn="l"/>
                <a:tab pos="7738109" algn="l"/>
              </a:tabLst>
            </a:pPr>
            <a:r>
              <a:rPr sz="2200" b="1" spc="-13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200" b="1" spc="-15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80" dirty="0">
                <a:solidFill>
                  <a:srgbClr val="FFFFFF"/>
                </a:solidFill>
                <a:latin typeface="Tahoma"/>
                <a:cs typeface="Tahoma"/>
              </a:rPr>
              <a:t>Обзор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65" dirty="0">
                <a:solidFill>
                  <a:srgbClr val="FFFFFF"/>
                </a:solidFill>
                <a:latin typeface="Tahoma"/>
                <a:cs typeface="Tahoma"/>
              </a:rPr>
              <a:t>изменений</a:t>
            </a:r>
            <a:r>
              <a:rPr sz="2200" b="1" spc="-23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225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00" b="1" spc="-1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00" b="1" spc="-80" dirty="0">
                <a:solidFill>
                  <a:srgbClr val="FFFFFF"/>
                </a:solidFill>
                <a:latin typeface="Tahoma"/>
                <a:cs typeface="Tahoma"/>
              </a:rPr>
              <a:t>дераль</a:t>
            </a: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ые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65" dirty="0">
                <a:solidFill>
                  <a:srgbClr val="FFFFFF"/>
                </a:solidFill>
                <a:latin typeface="Tahoma"/>
                <a:cs typeface="Tahoma"/>
              </a:rPr>
              <a:t>обр</a:t>
            </a:r>
            <a:r>
              <a:rPr sz="2200" b="1" spc="-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зовательные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ограмм</a:t>
            </a:r>
            <a:r>
              <a:rPr sz="2200" b="1" spc="-85" dirty="0">
                <a:solidFill>
                  <a:srgbClr val="FFFFFF"/>
                </a:solidFill>
                <a:latin typeface="Tahoma"/>
                <a:cs typeface="Tahoma"/>
              </a:rPr>
              <a:t>ы  </a:t>
            </a:r>
            <a:r>
              <a:rPr sz="2200" b="1" spc="-150" dirty="0">
                <a:solidFill>
                  <a:srgbClr val="FFFFFF"/>
                </a:solidFill>
                <a:latin typeface="Tahoma"/>
                <a:cs typeface="Tahoma"/>
              </a:rPr>
              <a:t>(ФО</a:t>
            </a:r>
            <a:r>
              <a:rPr sz="2200" b="1" spc="-180" dirty="0">
                <a:solidFill>
                  <a:srgbClr val="FFFFFF"/>
                </a:solidFill>
                <a:latin typeface="Tahoma"/>
                <a:cs typeface="Tahoma"/>
              </a:rPr>
              <a:t>П)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b="1" spc="-1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200" b="1" spc="-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ные</a:t>
            </a:r>
            <a:r>
              <a:rPr sz="22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85" dirty="0">
                <a:solidFill>
                  <a:srgbClr val="FFFFFF"/>
                </a:solidFill>
                <a:latin typeface="Tahoma"/>
                <a:cs typeface="Tahoma"/>
              </a:rPr>
              <a:t>основные</a:t>
            </a:r>
            <a:r>
              <a:rPr sz="22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FFFFF"/>
                </a:solidFill>
                <a:latin typeface="Tahoma"/>
                <a:cs typeface="Tahoma"/>
              </a:rPr>
              <a:t>образ</a:t>
            </a:r>
            <a:r>
              <a:rPr sz="2200" b="1" spc="-70" dirty="0">
                <a:solidFill>
                  <a:srgbClr val="FFFFFF"/>
                </a:solidFill>
                <a:latin typeface="Tahoma"/>
                <a:cs typeface="Tahoma"/>
              </a:rPr>
              <a:t>овате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00" b="1" spc="-100" dirty="0">
                <a:solidFill>
                  <a:srgbClr val="FFFFFF"/>
                </a:solidFill>
                <a:latin typeface="Tahoma"/>
                <a:cs typeface="Tahoma"/>
              </a:rPr>
              <a:t>ьные</a:t>
            </a:r>
            <a:r>
              <a:rPr sz="22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ограмм</a:t>
            </a:r>
            <a:r>
              <a:rPr sz="2200" b="1" spc="-14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5007" y="7008876"/>
            <a:ext cx="9444355" cy="76962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62230" rIns="0" bIns="0" rtlCol="0">
            <a:spAutoFit/>
          </a:bodyPr>
          <a:lstStyle/>
          <a:p>
            <a:pPr marL="91440" marR="83185">
              <a:lnSpc>
                <a:spcPts val="2590"/>
              </a:lnSpc>
              <a:spcBef>
                <a:spcPts val="490"/>
              </a:spcBef>
            </a:pPr>
            <a:r>
              <a:rPr sz="2200" b="1" spc="-155" dirty="0">
                <a:solidFill>
                  <a:srgbClr val="FFFFFF"/>
                </a:solidFill>
                <a:latin typeface="Tahoma"/>
                <a:cs typeface="Tahoma"/>
              </a:rPr>
              <a:t>3.</a:t>
            </a:r>
            <a:r>
              <a:rPr sz="220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Сравниваем:</a:t>
            </a:r>
            <a:r>
              <a:rPr sz="22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федеральные</a:t>
            </a:r>
            <a:r>
              <a:rPr sz="220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образовательные</a:t>
            </a:r>
            <a:r>
              <a:rPr sz="22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Tahoma"/>
                <a:cs typeface="Tahoma"/>
              </a:rPr>
              <a:t>программы</a:t>
            </a:r>
            <a:r>
              <a:rPr sz="22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60" dirty="0">
                <a:solidFill>
                  <a:srgbClr val="FFFFFF"/>
                </a:solidFill>
                <a:latin typeface="Tahoma"/>
                <a:cs typeface="Tahoma"/>
              </a:rPr>
              <a:t>(ФОП) </a:t>
            </a:r>
            <a:r>
              <a:rPr sz="2200" b="1" spc="-6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1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00" b="1" spc="-110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200" b="1" spc="-110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65" dirty="0">
                <a:solidFill>
                  <a:srgbClr val="FFFFFF"/>
                </a:solidFill>
                <a:latin typeface="Tahoma"/>
                <a:cs typeface="Tahoma"/>
              </a:rPr>
              <a:t>НОО-2021,</a:t>
            </a:r>
            <a:r>
              <a:rPr sz="22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1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00" b="1" spc="-110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200" b="1" spc="-110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 НОО</a:t>
            </a:r>
            <a:r>
              <a:rPr sz="22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FFFFF"/>
                </a:solidFill>
                <a:latin typeface="Tahoma"/>
                <a:cs typeface="Tahoma"/>
              </a:rPr>
              <a:t>второго</a:t>
            </a:r>
            <a:r>
              <a:rPr sz="22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поколения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2294</Words>
  <Application>Microsoft Office PowerPoint</Application>
  <PresentationFormat>Произвольный</PresentationFormat>
  <Paragraphs>397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Тема: «Управление реализацией  федеральных образовательных</vt:lpstr>
      <vt:lpstr>Вопросы</vt:lpstr>
      <vt:lpstr>Нормативные правовые основания перехода на ФООП</vt:lpstr>
      <vt:lpstr>Нормативные правовые основания перехода на ФООП</vt:lpstr>
      <vt:lpstr>Нормативные правовые основания перехода на ФООП</vt:lpstr>
      <vt:lpstr>Нормативные правовые основания перехода на ФООП</vt:lpstr>
      <vt:lpstr>Нормативные правовые основания перехода на ФООП</vt:lpstr>
      <vt:lpstr>Слайд 8</vt:lpstr>
      <vt:lpstr>Слайд 9</vt:lpstr>
      <vt:lpstr>Слайд 10</vt:lpstr>
      <vt:lpstr>Слайд 11</vt:lpstr>
      <vt:lpstr>Слайд 12</vt:lpstr>
      <vt:lpstr>Контрольные точки для руководителя школы по  переходу на ФООП</vt:lpstr>
      <vt:lpstr>Контрольные точки для руководителя школы по  переходу на ФООП</vt:lpstr>
      <vt:lpstr>Контрольные точки для руководителя школы по  переходу на ФООП</vt:lpstr>
      <vt:lpstr>Слайд 16</vt:lpstr>
      <vt:lpstr>Контрольные точки для руководителя школы по  переходу на ФООП</vt:lpstr>
      <vt:lpstr>Контрольные точки для руководителя школы по  переходу на ФООП</vt:lpstr>
      <vt:lpstr>Алгоритм действий школы для перехода на ФООП</vt:lpstr>
      <vt:lpstr>Алгоритм действий школы для перехода на ФООП</vt:lpstr>
      <vt:lpstr>Алгоритм действий школы для перехода на ФООП</vt:lpstr>
      <vt:lpstr>Слайд 22</vt:lpstr>
      <vt:lpstr>Ресурс для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Сопченко</dc:creator>
  <cp:lastModifiedBy>Арада</cp:lastModifiedBy>
  <cp:revision>3</cp:revision>
  <dcterms:created xsi:type="dcterms:W3CDTF">2023-05-05T11:03:47Z</dcterms:created>
  <dcterms:modified xsi:type="dcterms:W3CDTF">2023-05-06T06:00:29Z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2023-05-05T00:00:00Z</vt:filetime>
  </property>
</Properties>
</file>