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wmf"/>
  <Default Extension="pct" ContentType="image/pct"/>
  <Default Extension="pcx" ContentType="image/pcx"/>
  <Default Extension="tga" ContentType="image/tga"/>
  <Default Extension="avi" ContentType="video/avi"/>
  <Default Extension="wmv" ContentType="video/x-ms-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slideshow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>
  <p:sldMasterIdLst>
    <p:sldMasterId id="2147483648" r:id="rId5"/>
    <p:sldMasterId id="2147483661" r:id="rId6"/>
  </p:sldMasterIdLst>
  <p:notesMasterIdLst>
    <p:notesMasterId r:id="rId7"/>
  </p:notesMasterIdLst>
  <p:sldIdLst>
    <p:sldId id="257" r:id="rId8"/>
    <p:sldId id="331" r:id="rId9"/>
    <p:sldId id="332" r:id="rId10"/>
    <p:sldId id="313" r:id="rId11"/>
    <p:sldId id="316" r:id="rId12"/>
    <p:sldId id="327" r:id="rId13"/>
    <p:sldId id="336" r:id="rId14"/>
    <p:sldId id="320" r:id="rId15"/>
    <p:sldId id="321" r:id="rId16"/>
    <p:sldId id="322" r:id="rId17"/>
    <p:sldId id="323" r:id="rId18"/>
    <p:sldId id="314" r:id="rId19"/>
    <p:sldId id="324" r:id="rId20"/>
  </p:sldIdLst>
  <p:sldSz cx="9906000" cy="6858000"/>
  <p:notesSz cx="6669405" cy="9928225"/>
  <p:defaultTextStyle>
    <a:lvl1pPr marL="0" marR="0" indent="0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Arial" pitchFamily="2" charset="204"/>
        <a:ea typeface="Arial" pitchFamily="2" charset="204"/>
        <a:cs typeface="Arial" pitchFamily="2" charset="204"/>
      </a:defRPr>
    </a:lvl1pPr>
    <a:lvl2pPr marL="474345" marR="0" indent="-17145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Arial" pitchFamily="2" charset="204"/>
        <a:ea typeface="Arial" pitchFamily="2" charset="204"/>
        <a:cs typeface="Arial" pitchFamily="2" charset="204"/>
      </a:defRPr>
    </a:lvl2pPr>
    <a:lvl3pPr marL="953770" marR="0" indent="-39370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Arial" pitchFamily="2" charset="204"/>
        <a:ea typeface="Arial" pitchFamily="2" charset="204"/>
        <a:cs typeface="Arial" pitchFamily="2" charset="204"/>
      </a:defRPr>
    </a:lvl3pPr>
    <a:lvl4pPr marL="1433195" marR="0" indent="-61595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Arial" pitchFamily="2" charset="204"/>
        <a:ea typeface="Arial" pitchFamily="2" charset="204"/>
        <a:cs typeface="Arial" pitchFamily="2" charset="204"/>
      </a:defRPr>
    </a:lvl4pPr>
    <a:lvl5pPr marL="1910715" marR="0" indent="-82550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Arial" pitchFamily="2" charset="204"/>
        <a:ea typeface="Arial" pitchFamily="2" charset="204"/>
        <a:cs typeface="Arial" pitchFamily="2" charset="204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enClr>
      <a:srgbClr val="0000FF"/>
    </p:penClr>
  </p:showPr>
  <p:extLst>
    <p:ext uri="smNativeData">
      <pr:smAppRevision xmlns:pr="pr" dt="1508941860" val="679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107" d="100"/>
          <a:sy n="107" d="100"/>
        </p:scale>
        <p:origin x="413" y="212"/>
      </p:cViewPr>
      <p:guideLst>
        <p:guide orient="horz" pos="799"/>
        <p:guide orient="horz" pos="4169"/>
        <p:guide pos="6033"/>
        <p:guide pos="207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35" d="100"/>
        <a:sy n="35" d="100"/>
      </p:scale>
      <p:origin x="0" y="0"/>
    </p:cViewPr>
  </p:sorterViewPr>
  <p:notesViewPr>
    <p:cSldViewPr>
      <p:cViewPr>
        <p:scale>
          <a:sx n="107" d="100"/>
          <a:sy n="107" d="100"/>
        </p:scale>
        <p:origin x="413" y="212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 noChangeArrowheads="1"/>
            <a:extLst>
              <a:ext uri="smNativeData">
                <pr:smNativeData xmlns:pr="pr" val="SMDATA_12_JKDwW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AAAAAAAAAMkRAAAPAwAAAAAAAA=="/>
              </a:ext>
            </a:extLst>
          </p:cNvSpPr>
          <p:nvPr>
            <p:ph type="hdr" sz="quarter"/>
          </p:nvPr>
        </p:nvSpPr>
        <p:spPr>
          <a:xfrm>
            <a:off x="0" y="0"/>
            <a:ext cx="2891155" cy="49720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l" defTabSz="914400">
              <a:spcBef>
                <a:spcPts val="0"/>
              </a:spcBef>
              <a:spcAft>
                <a:spcPts val="0"/>
              </a:spcAft>
              <a:tabLst/>
              <a:defRPr lang="ru-ru" sz="1200"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3" name="Дата 2"/>
          <p:cNvSpPr>
            <a:spLocks noGrp="1" noChangeArrowheads="1"/>
            <a:extLst>
              <a:ext uri="smNativeData">
                <pr:smNativeData xmlns:pr="pr" val="SMDATA_12_JKDwW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8FwAAAAAAAAQpAAAPAwAAAAAAAA=="/>
              </a:ext>
            </a:extLst>
          </p:cNvSpPr>
          <p:nvPr>
            <p:ph type="dt" idx="1"/>
          </p:nvPr>
        </p:nvSpPr>
        <p:spPr>
          <a:xfrm>
            <a:off x="3776980" y="0"/>
            <a:ext cx="2890520" cy="49720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 defTabSz="914400">
              <a:spcBef>
                <a:spcPts val="0"/>
              </a:spcBef>
              <a:spcAft>
                <a:spcPts val="0"/>
              </a:spcAft>
              <a:tabLst/>
              <a:defRPr lang="ru-ru" sz="1200"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5670-3ED0-5DA0-9EB0-C8F518FE689D}" type="datetime1">
              <a:t>30.09.2015</a:t>
            </a:fld>
          </a:p>
        </p:txBody>
      </p:sp>
      <p:sp>
        <p:nvSpPr>
          <p:cNvPr id="4" name="Образ слайда 3"/>
          <p:cNvSpPr>
            <a:spLocks noGrp="1" noChangeArrowheads="1"/>
            <a:extLst>
              <a:ext uri="smNativeData">
                <pr:smNativeData xmlns:pr="pr" val="SMDATA_12_JKDwWRMAAAAlAAAAZAAAAC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H9/fwAAAAADzMzMAMDA/wB/f38AAAAAAAAAAAAAAAAAAAAAAAAAAAAhAAAAGAAAABQAAAD8AwAAlwQAAAslAAB7GwAAAAAAAA=="/>
              </a:ext>
            </a:extLst>
          </p:cNvSpPr>
          <p:nvPr>
            <p:ph type="sldImg" idx="2"/>
          </p:nvPr>
        </p:nvSpPr>
        <p:spPr>
          <a:xfrm>
            <a:off x="647700" y="746125"/>
            <a:ext cx="5374005" cy="372110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 lang="ru-ru"/>
            </a:pPr>
          </a:p>
        </p:txBody>
      </p:sp>
      <p:sp>
        <p:nvSpPr>
          <p:cNvPr id="5" name="Заметки 4"/>
          <p:cNvSpPr>
            <a:spLocks noGrp="1" noChangeArrowheads="1"/>
            <a:extLst>
              <a:ext uri="smNativeData">
                <pr:smNativeData xmlns:pr="pr" val="SMDATA_12_JKDwW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BAAABB0AAO0kAAB/OAAAAAAAAA=="/>
              </a:ext>
            </a:extLst>
          </p:cNvSpPr>
          <p:nvPr>
            <p:ph type="body" idx="3"/>
          </p:nvPr>
        </p:nvSpPr>
        <p:spPr>
          <a:xfrm>
            <a:off x="666750" y="4716780"/>
            <a:ext cx="5335905" cy="44672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Второй уровень</a:t>
            </a:r>
          </a:p>
          <a:p>
            <a:pPr lvl="2">
              <a:defRPr lang="ru-ru"/>
            </a:pPr>
            <a:r>
              <a:t>Третий уровень</a:t>
            </a:r>
          </a:p>
          <a:p>
            <a:pPr lvl="3">
              <a:defRPr lang="ru-ru"/>
            </a:pPr>
            <a:r>
              <a:t>Четвертый уровень</a:t>
            </a:r>
          </a:p>
          <a:p>
            <a:pPr lvl="4">
              <a:defRPr lang="ru-ru"/>
            </a:pPr>
            <a:r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 noChangeArrowheads="1"/>
            <a:extLst>
              <a:ext uri="smNativeData">
                <pr:smNativeData xmlns:pr="pr" val="SMDATA_12_JKDwW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AAAAAjoAAMkRAAARPQAAAAAAAA=="/>
              </a:ext>
            </a:extLst>
          </p:cNvSpPr>
          <p:nvPr>
            <p:ph type="ftr" sz="quarter" idx="4"/>
          </p:nvPr>
        </p:nvSpPr>
        <p:spPr>
          <a:xfrm>
            <a:off x="0" y="9429750"/>
            <a:ext cx="2891155" cy="49720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 algn="l" defTabSz="914400">
              <a:spcBef>
                <a:spcPts val="0"/>
              </a:spcBef>
              <a:spcAft>
                <a:spcPts val="0"/>
              </a:spcAft>
              <a:tabLst/>
              <a:defRPr lang="ru-ru" sz="1200"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7" name="Номер слайда 6"/>
          <p:cNvSpPr>
            <a:spLocks noGrp="1" noChangeArrowheads="1"/>
            <a:extLst>
              <a:ext uri="smNativeData">
                <pr:smNativeData xmlns:pr="pr" val="SMDATA_12_JKDwW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8FwAAAjoAAAQpAAARPQAAAAAAAA=="/>
              </a:ext>
            </a:extLst>
          </p:cNvSpPr>
          <p:nvPr>
            <p:ph type="sldNum" sz="quarter" idx="5"/>
          </p:nvPr>
        </p:nvSpPr>
        <p:spPr>
          <a:xfrm>
            <a:off x="3776980" y="9429750"/>
            <a:ext cx="2890520" cy="49720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 algn="r" defTabSz="914400">
              <a:spcBef>
                <a:spcPts val="0"/>
              </a:spcBef>
              <a:spcAft>
                <a:spcPts val="0"/>
              </a:spcAft>
              <a:tabLst/>
              <a:defRPr lang="ru-ru" sz="1200"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1E7A-34D0-5DE8-9EB0-C2BD50FE6897}" type="slidenum"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300" b="0" i="0" u="none" strike="noStrike" kern="1" spc="0" baseline="0">
        <a:solidFill>
          <a:schemeClr val="tx1"/>
        </a:solidFill>
        <a:effectLst/>
        <a:latin typeface="Times New Roman" pitchFamily="1" charset="204"/>
        <a:ea typeface="Times New Roman" pitchFamily="1" charset="204"/>
        <a:cs typeface="Times New Roman" pitchFamily="1" charset="204"/>
      </a:defRPr>
    </a:lvl1pPr>
    <a:lvl2pPr marL="474345" marR="0" indent="-17145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300" b="0" i="0" u="none" strike="noStrike" kern="1" spc="0" baseline="0">
        <a:solidFill>
          <a:schemeClr val="tx1"/>
        </a:solidFill>
        <a:effectLst/>
        <a:latin typeface="Times New Roman" pitchFamily="1" charset="204"/>
        <a:ea typeface="Times New Roman" pitchFamily="1" charset="204"/>
        <a:cs typeface="Times New Roman" pitchFamily="1" charset="204"/>
      </a:defRPr>
    </a:lvl2pPr>
    <a:lvl3pPr marL="953770" marR="0" indent="-39370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300" b="0" i="0" u="none" strike="noStrike" kern="1" spc="0" baseline="0">
        <a:solidFill>
          <a:schemeClr val="tx1"/>
        </a:solidFill>
        <a:effectLst/>
        <a:latin typeface="Times New Roman" pitchFamily="1" charset="204"/>
        <a:ea typeface="Times New Roman" pitchFamily="1" charset="204"/>
        <a:cs typeface="Times New Roman" pitchFamily="1" charset="204"/>
      </a:defRPr>
    </a:lvl3pPr>
    <a:lvl4pPr marL="1433195" marR="0" indent="-61595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300" b="0" i="0" u="none" strike="noStrike" kern="1" spc="0" baseline="0">
        <a:solidFill>
          <a:schemeClr val="tx1"/>
        </a:solidFill>
        <a:effectLst/>
        <a:latin typeface="Times New Roman" pitchFamily="1" charset="204"/>
        <a:ea typeface="Times New Roman" pitchFamily="1" charset="204"/>
        <a:cs typeface="Times New Roman" pitchFamily="1" charset="204"/>
      </a:defRPr>
    </a:lvl4pPr>
    <a:lvl5pPr marL="1910715" marR="0" indent="-82550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300" b="0" i="0" u="none" strike="noStrike" kern="1" spc="0" baseline="0">
        <a:solidFill>
          <a:schemeClr val="tx1"/>
        </a:solidFill>
        <a:effectLst/>
        <a:latin typeface="Times New Roman" pitchFamily="1" charset="204"/>
        <a:ea typeface="Times New Roman" pitchFamily="1" charset="204"/>
        <a:cs typeface="Times New Roman" pitchFamily="1" charset="204"/>
      </a:defRPr>
    </a:lvl5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4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pr" val="SMDATA_12_JKDwWRMAAAAlAAAAZAAAAC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H9/fwAAAAADzMzMAMDA/wB/f38AAAAAAAAAAAAAAAAAAAAAAAAAAAAhAAAAGAAAABQAAAD8AwAAkgQAABclAACAGwAAAAAAAA=="/>
              </a:ext>
            </a:extLst>
          </p:cNvSpPr>
          <p:nvPr>
            <p:ph type="sldImg"/>
          </p:nvPr>
        </p:nvSpPr>
        <p:spPr>
          <a:xfrm>
            <a:off x="647700" y="742950"/>
            <a:ext cx="5381625" cy="372745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pr" val="SMDATA_12_JKDwWR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aBAAABB0AAO0kAACBOAAAAAAAAA=="/>
              </a:ext>
            </a:extLst>
          </p:cNvSpPr>
          <p:nvPr>
            <p:ph type="body" idx="1"/>
          </p:nvPr>
        </p:nvSpPr>
        <p:spPr>
          <a:xfrm>
            <a:off x="666750" y="4716780"/>
            <a:ext cx="5335905" cy="44684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lang="ru-ru"/>
            </a:p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pr" val="SMDATA_12_JKDwWRMAAAAlAAAAZAAAAC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H9/fwAAAAADzMzMAMDA/wB/f38AAAAAAAAAAAAAAAAAAAAAAAAAAAAhAAAAGAAAABQAAAD8AwAAkgQAABclAACAGwAAAAAAAA=="/>
              </a:ext>
            </a:extLst>
          </p:cNvSpPr>
          <p:nvPr>
            <p:ph type="sldImg"/>
          </p:nvPr>
        </p:nvSpPr>
        <p:spPr>
          <a:xfrm>
            <a:off x="647700" y="742950"/>
            <a:ext cx="5381625" cy="372745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pr" val="SMDATA_12_JKDwWR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aBAAABB0AAO0kAACBOAAAAAAAAA=="/>
              </a:ext>
            </a:extLst>
          </p:cNvSpPr>
          <p:nvPr>
            <p:ph type="body" idx="1"/>
          </p:nvPr>
        </p:nvSpPr>
        <p:spPr>
          <a:xfrm>
            <a:off x="666750" y="4716780"/>
            <a:ext cx="5335905" cy="44684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lang="ru-ru"/>
            </a:p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pr" val="SMDATA_12_JKDwWRMAAAAlAAAAZAAAAC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H9/fwAAAAADzMzMAMDA/wB/f38AAAAAAAAAAAAAAAAAAAAAAAAAAAAhAAAAGAAAABQAAAD8AwAAkgQAABclAACAGwAAAAAAAA=="/>
              </a:ext>
            </a:extLst>
          </p:cNvSpPr>
          <p:nvPr>
            <p:ph type="sldImg"/>
          </p:nvPr>
        </p:nvSpPr>
        <p:spPr>
          <a:xfrm>
            <a:off x="647700" y="742950"/>
            <a:ext cx="5381625" cy="372745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pr" val="SMDATA_12_JKDwWR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aBAAABB0AAO0kAACBOAAAAAAAAA=="/>
              </a:ext>
            </a:extLst>
          </p:cNvSpPr>
          <p:nvPr>
            <p:ph type="body" idx="1"/>
          </p:nvPr>
        </p:nvSpPr>
        <p:spPr>
          <a:xfrm>
            <a:off x="666750" y="4716780"/>
            <a:ext cx="5335905" cy="44684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lang="ru-ru"/>
            </a:p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pr" val="SMDATA_12_JKDwWRMAAAAlAAAAZAAAAC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H9/fwAAAAADzMzMAMDA/wB/f38AAAAAAAAAAAAAAAAAAAAAAAAAAAAhAAAAGAAAABQAAAD8AwAAkgQAABclAACAGwAAAAAAAA=="/>
              </a:ext>
            </a:extLst>
          </p:cNvSpPr>
          <p:nvPr>
            <p:ph type="sldImg"/>
          </p:nvPr>
        </p:nvSpPr>
        <p:spPr>
          <a:xfrm>
            <a:off x="647700" y="742950"/>
            <a:ext cx="5381625" cy="372745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pr" val="SMDATA_12_JKDwWR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aBAAABB0AAO0kAACBOAAAAAAAAA=="/>
              </a:ext>
            </a:extLst>
          </p:cNvSpPr>
          <p:nvPr>
            <p:ph type="body" idx="1"/>
          </p:nvPr>
        </p:nvSpPr>
        <p:spPr>
          <a:xfrm>
            <a:off x="666750" y="4716780"/>
            <a:ext cx="5335905" cy="44684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lang="ru-ru"/>
            </a:pPr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оловок слайд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wAz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BAAAPg0AAIA4AAChFQAAAAAAAA=="/>
              </a:ext>
            </a:extLst>
          </p:cNvSpPr>
          <p:nvPr>
            <p:ph type="ctrTitle"/>
          </p:nvPr>
        </p:nvSpPr>
        <p:spPr>
          <a:xfrm>
            <a:off x="717550" y="2152650"/>
            <a:ext cx="8467090" cy="136334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Под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gD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FCQAA1hcAAKUzAADfIgAAAAAAAA=="/>
              </a:ext>
            </a:extLst>
          </p:cNvSpPr>
          <p:nvPr>
            <p:ph type="subTitle" idx="1"/>
          </p:nvPr>
        </p:nvSpPr>
        <p:spPr>
          <a:xfrm>
            <a:off x="1506855" y="3874770"/>
            <a:ext cx="6888480" cy="179387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3400" b="0" i="0" u="none" strike="noStrike" kern="1" spc="0" baseline="0">
                <a:solidFill>
                  <a:srgbClr val="8C8C8C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1pPr>
            <a:lvl2pPr marL="47879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900" b="0" i="0" u="none" strike="noStrike" kern="1" spc="0" baseline="0">
                <a:solidFill>
                  <a:srgbClr val="8C8C8C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2pPr>
            <a:lvl3pPr marL="956945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500" b="0" i="0" u="none" strike="noStrike" kern="1" spc="0" baseline="0">
                <a:solidFill>
                  <a:srgbClr val="8C8C8C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3pPr>
            <a:lvl4pPr marL="1435735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100" b="0" i="0" u="none" strike="noStrike" kern="1" spc="0" baseline="0">
                <a:solidFill>
                  <a:srgbClr val="8C8C8C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4pPr>
            <a:lvl5pPr marL="1914525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100" b="0" i="0" u="none" strike="noStrike" kern="1" spc="0" baseline="0">
                <a:solidFill>
                  <a:srgbClr val="8C8C8C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0D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1CB8-F6D0-5DEA-9EB0-00BF52FE6855}" type="slidenum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8A7w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6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AA8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6B35-7BD0-5D9D-9EB0-8DC825FE68D8}" type="datetime1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oA6g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NwA3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NM5AACFJQAAAAAAAA=="/>
              </a:ext>
            </a:extLst>
          </p:cNvSpPr>
          <p:nvPr>
            <p:ph type="obj" idx="1"/>
          </p:nvPr>
        </p:nvSpPr>
        <p:spPr>
          <a:xfrm>
            <a:off x="502285" y="1578610"/>
            <a:ext cx="8897620" cy="45205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4A/g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7A8F-C1D0-5D8C-9EB0-37D934FE6862}" type="slidenum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IA8g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6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24F7-B9D0-5DD2-9EB0-4F876AFE681A}" type="datetime1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Заголовок и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JMdAACFJQ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4305300" cy="45205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tgkAANM5AACFJQAAAAAAAA=="/>
              </a:ext>
            </a:extLst>
          </p:cNvSpPr>
          <p:nvPr>
            <p:ph type="obj" sz="half" idx="2"/>
          </p:nvPr>
        </p:nvSpPr>
        <p:spPr>
          <a:xfrm>
            <a:off x="5094605" y="1578610"/>
            <a:ext cx="4305300" cy="45205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5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3F0B-45D0-5DC9-9EB0-B39C71FE68E6}" type="slidenum">
              <a:t/>
            </a:fld>
          </a:p>
        </p:txBody>
      </p:sp>
      <p:sp>
        <p:nvSpPr>
          <p:cNvPr id="6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7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09C9-87D0-5DFF-9EB0-71AA47FE6824}" type="datetime1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4010-5ED0-5DB6-9EB0-A8E30EFE68FD}" type="slidenum">
              <a:t/>
            </a:fld>
          </a:p>
        </p:txBody>
      </p:sp>
      <p:sp>
        <p:nvSpPr>
          <p:cNvPr id="4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5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3BA8-E6D0-5DCD-9EB0-109875FE6845}" type="datetime1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0CA8-E6D0-5DFA-9EB0-10AF42FE6845}" type="slidenum">
              <a:t/>
            </a:fld>
          </a:p>
        </p:txBody>
      </p:sp>
      <p:sp>
        <p:nvSpPr>
          <p:cNvPr id="3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17E2-ACD0-5DE1-9EB0-5AB459FE680F}" type="datetime1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Только соде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CFJQAAAAAAAA=="/>
              </a:ext>
            </a:extLst>
          </p:cNvSpPr>
          <p:nvPr>
            <p:ph type="obj"/>
          </p:nvPr>
        </p:nvSpPr>
        <p:spPr>
          <a:xfrm>
            <a:off x="502285" y="287020"/>
            <a:ext cx="8897620" cy="581215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70B0-FED0-5D86-9EB0-08D33EFE685D}" type="slidenum">
              <a:t/>
            </a:fld>
          </a:p>
        </p:txBody>
      </p:sp>
      <p:sp>
        <p:nvSpPr>
          <p:cNvPr id="4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5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57B2-FCD0-5DA1-9EB0-0AF419FE685F}" type="datetime1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две стр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NM5AAD0Fg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889762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uBgAANM5AACFJQAAAAAAAA=="/>
              </a:ext>
            </a:extLst>
          </p:cNvSpPr>
          <p:nvPr>
            <p:ph type="obj" sz="half" idx="2"/>
          </p:nvPr>
        </p:nvSpPr>
        <p:spPr>
          <a:xfrm>
            <a:off x="502285" y="4018280"/>
            <a:ext cx="889762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5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5DEA-A4D0-5DAB-9EB0-52FE13FE6807}" type="slidenum">
              <a:t/>
            </a:fld>
          </a:p>
        </p:txBody>
      </p:sp>
      <p:sp>
        <p:nvSpPr>
          <p:cNvPr id="6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7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78FF-B1D0-5D8E-9EB0-47DB36FE6812}" type="datetime1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ласти соде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JMdAAD0FgAAAAAAAA=="/>
              </a:ext>
            </a:extLst>
          </p:cNvSpPr>
          <p:nvPr>
            <p:ph type="obj" sz="quarter" idx="1"/>
          </p:nvPr>
        </p:nvSpPr>
        <p:spPr>
          <a:xfrm>
            <a:off x="502285" y="1578610"/>
            <a:ext cx="430530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tgkAANM5AAD0FgAAAAAAAA=="/>
              </a:ext>
            </a:extLst>
          </p:cNvSpPr>
          <p:nvPr>
            <p:ph type="obj" sz="quarter" idx="2"/>
          </p:nvPr>
        </p:nvSpPr>
        <p:spPr>
          <a:xfrm>
            <a:off x="5094605" y="1578610"/>
            <a:ext cx="430530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4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uBgAAJMdAACFJQAAAAAAAA=="/>
              </a:ext>
            </a:extLst>
          </p:cNvSpPr>
          <p:nvPr>
            <p:ph type="obj" sz="quarter" idx="3"/>
          </p:nvPr>
        </p:nvSpPr>
        <p:spPr>
          <a:xfrm>
            <a:off x="502285" y="4018280"/>
            <a:ext cx="430530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6" name="Объект3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uBgAANM5AACFJQAAAAAAAA=="/>
              </a:ext>
            </a:extLst>
          </p:cNvSpPr>
          <p:nvPr>
            <p:ph type="obj" sz="quarter" idx="4"/>
          </p:nvPr>
        </p:nvSpPr>
        <p:spPr>
          <a:xfrm>
            <a:off x="5094605" y="4018280"/>
            <a:ext cx="430530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7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4482-CCD0-5DB2-9EB0-3AE70AFE686F}" type="slidenum">
              <a:t/>
            </a:fld>
          </a:p>
        </p:txBody>
      </p:sp>
      <p:sp>
        <p:nvSpPr>
          <p:cNvPr id="8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9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4365-2BD0-5DB5-9EB0-DDE00DFE6888}" type="datetime1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 и две колонки, правая колон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JMdAACFJQ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4305300" cy="45205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tgkAANM5AAD0FgAAAAAAAA=="/>
              </a:ext>
            </a:extLst>
          </p:cNvSpPr>
          <p:nvPr>
            <p:ph type="obj" sz="quarter" idx="2"/>
          </p:nvPr>
        </p:nvSpPr>
        <p:spPr>
          <a:xfrm>
            <a:off x="5094605" y="1578610"/>
            <a:ext cx="430530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uBgAANM5AACFJQAAAAAAAA=="/>
              </a:ext>
            </a:extLst>
          </p:cNvSpPr>
          <p:nvPr>
            <p:ph type="obj" sz="quarter" idx="3"/>
          </p:nvPr>
        </p:nvSpPr>
        <p:spPr>
          <a:xfrm>
            <a:off x="5094605" y="4018280"/>
            <a:ext cx="430530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28CF-81D0-5DDE-9EB0-778B66FE6822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6F44-0AD0-5D99-9EB0-FCCC21FE68A9}" type="datetime1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Заголовок и две колонки, левая колон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JMdAAD0FgAAAAAAAA=="/>
              </a:ext>
            </a:extLst>
          </p:cNvSpPr>
          <p:nvPr>
            <p:ph type="obj" sz="quarter" idx="1"/>
          </p:nvPr>
        </p:nvSpPr>
        <p:spPr>
          <a:xfrm>
            <a:off x="502285" y="1578610"/>
            <a:ext cx="430530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uBgAAJMdAACFJQAAAAAAAA=="/>
              </a:ext>
            </a:extLst>
          </p:cNvSpPr>
          <p:nvPr>
            <p:ph type="obj" sz="quarter" idx="2"/>
          </p:nvPr>
        </p:nvSpPr>
        <p:spPr>
          <a:xfrm>
            <a:off x="502285" y="4018280"/>
            <a:ext cx="430530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tgkAANM5AACFJQAAAAAAAA=="/>
              </a:ext>
            </a:extLst>
          </p:cNvSpPr>
          <p:nvPr>
            <p:ph type="obj" sz="half" idx="3"/>
          </p:nvPr>
        </p:nvSpPr>
        <p:spPr>
          <a:xfrm>
            <a:off x="5094605" y="1578610"/>
            <a:ext cx="4305300" cy="45205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5976-38D0-5DAF-9EB0-CEFA17FE689B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56D1-9FD0-5DA0-9EB0-69F518FE683C}" type="datetime1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Заголовок и две строки, нижняя стро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NM5AAD0Fg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889762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uBgAAJMdAACFJQAAAAAAAA=="/>
              </a:ext>
            </a:extLst>
          </p:cNvSpPr>
          <p:nvPr>
            <p:ph type="obj" sz="quarter" idx="2"/>
          </p:nvPr>
        </p:nvSpPr>
        <p:spPr>
          <a:xfrm>
            <a:off x="502285" y="4018280"/>
            <a:ext cx="430530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uBgAANM5AACFJQAAAAAAAA=="/>
              </a:ext>
            </a:extLst>
          </p:cNvSpPr>
          <p:nvPr>
            <p:ph type="obj" sz="quarter" idx="3"/>
          </p:nvPr>
        </p:nvSpPr>
        <p:spPr>
          <a:xfrm>
            <a:off x="5094605" y="4018280"/>
            <a:ext cx="430530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576C-22D0-5DA1-9EB0-D4F419FE6881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6616-58D0-5D90-9EB0-AEC528FE68FB}" type="datetime1">
              <a:t/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Заголовок и две строки, верхняя стро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JMdAAD0FgAAAAAAAA=="/>
              </a:ext>
            </a:extLst>
          </p:cNvSpPr>
          <p:nvPr>
            <p:ph type="obj" sz="quarter" idx="1"/>
          </p:nvPr>
        </p:nvSpPr>
        <p:spPr>
          <a:xfrm>
            <a:off x="502285" y="1578610"/>
            <a:ext cx="430530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tgkAANM5AAD0FgAAAAAAAA=="/>
              </a:ext>
            </a:extLst>
          </p:cNvSpPr>
          <p:nvPr>
            <p:ph type="obj" sz="quarter" idx="2"/>
          </p:nvPr>
        </p:nvSpPr>
        <p:spPr>
          <a:xfrm>
            <a:off x="5094605" y="1578610"/>
            <a:ext cx="430530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uBgAANM5AACFJQAAAAAAAA=="/>
              </a:ext>
            </a:extLst>
          </p:cNvSpPr>
          <p:nvPr>
            <p:ph type="obj" sz="half" idx="3"/>
          </p:nvPr>
        </p:nvSpPr>
        <p:spPr>
          <a:xfrm>
            <a:off x="502285" y="4018280"/>
            <a:ext cx="889762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1245-0BD0-5DE4-9EB0-FDB15CFE68A8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1F54-1AD0-5DE9-9EB0-ECBC51FE68B9}" type="datetime1">
              <a:t/>
            </a:fld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оловок слайд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qBAAAPg0AAIA4AAChFQAAAAAAAA=="/>
              </a:ext>
            </a:extLst>
          </p:cNvSpPr>
          <p:nvPr>
            <p:ph type="ctrTitle"/>
          </p:nvPr>
        </p:nvSpPr>
        <p:spPr>
          <a:xfrm>
            <a:off x="717550" y="2152650"/>
            <a:ext cx="8467090" cy="136334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Под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FCQAA1hcAAKUzAADfIgAAAAAAAA=="/>
              </a:ext>
            </a:extLst>
          </p:cNvSpPr>
          <p:nvPr>
            <p:ph type="subTitle" idx="1"/>
          </p:nvPr>
        </p:nvSpPr>
        <p:spPr>
          <a:xfrm>
            <a:off x="1506855" y="3874770"/>
            <a:ext cx="6888480" cy="179387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3400" b="0" i="0" u="none" strike="noStrike" kern="1" spc="0" baseline="0">
                <a:solidFill>
                  <a:srgbClr val="8C8C8C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900" b="0" i="0" u="none" strike="noStrike" kern="1" spc="0" baseline="0">
                <a:solidFill>
                  <a:srgbClr val="8C8C8C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500" b="0" i="0" u="none" strike="noStrike" kern="1" spc="0" baseline="0">
                <a:solidFill>
                  <a:srgbClr val="8C8C8C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100" b="0" i="0" u="none" strike="noStrike" kern="1" spc="0" baseline="0">
                <a:solidFill>
                  <a:srgbClr val="8C8C8C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100" b="0" i="0" u="none" strike="noStrike" kern="1" spc="0" baseline="0">
                <a:solidFill>
                  <a:srgbClr val="8C8C8C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430F-41D0-5DB5-9EB0-B7E00DFE68E2}" type="slidenum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6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0296-D8D0-5DF4-9EB0-2EA14CFE687B}" type="datetime1">
              <a:t/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NM5AACFJQAAAAAAAA=="/>
              </a:ext>
            </a:extLst>
          </p:cNvSpPr>
          <p:nvPr>
            <p:ph type="obj" idx="1"/>
          </p:nvPr>
        </p:nvSpPr>
        <p:spPr>
          <a:xfrm>
            <a:off x="502285" y="1578610"/>
            <a:ext cx="8897620" cy="452056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MhAQ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6FFB-B5D0-5D99-9EB0-43CC21FE6816}" type="slidenum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Il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6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EEAQQ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7B5A-14D0-5D8D-9EB0-E2D835FE68B7}" type="datetime1">
              <a:t/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Заголовок и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U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JMdAACFJQ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4305300" cy="452056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tgkAANM5AACFJQAAAAAAAA=="/>
              </a:ext>
            </a:extLst>
          </p:cNvSpPr>
          <p:nvPr>
            <p:ph type="obj" sz="half" idx="2"/>
          </p:nvPr>
        </p:nvSpPr>
        <p:spPr>
          <a:xfrm>
            <a:off x="5094605" y="1578610"/>
            <a:ext cx="4305300" cy="452056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5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5105-4BD0-5DA7-9EB0-BDF21FFE68E8}" type="slidenum">
              <a:t/>
            </a:fld>
          </a:p>
        </p:txBody>
      </p:sp>
      <p:sp>
        <p:nvSpPr>
          <p:cNvPr id="6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7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1B80-CED0-5DED-9EB0-38B855FE686D}" type="datetime1">
              <a:t/>
            </a:fld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320B-45D0-5DC4-9EB0-B3917CFE68E6}" type="slidenum">
              <a:t/>
            </a:fld>
          </a:p>
        </p:txBody>
      </p:sp>
      <p:sp>
        <p:nvSpPr>
          <p:cNvPr id="4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5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30F3-BDD0-5DC6-9EB0-4B937EFE681E}" type="datetime1">
              <a:t/>
            </a:fld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14C3-8DD0-5DE2-9EB0-7BB75AFE682E}" type="slidenum">
              <a:t/>
            </a:fld>
          </a:p>
        </p:txBody>
      </p:sp>
      <p:sp>
        <p:nvSpPr>
          <p:cNvPr id="3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70EE-A0D0-5D86-9EB0-56D33EFE6803}" type="datetime1">
              <a:t/>
            </a:fld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Только соде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CFJQAAAAAAAA=="/>
              </a:ext>
            </a:extLst>
          </p:cNvSpPr>
          <p:nvPr>
            <p:ph type="obj"/>
          </p:nvPr>
        </p:nvSpPr>
        <p:spPr>
          <a:xfrm>
            <a:off x="502285" y="287020"/>
            <a:ext cx="8897620" cy="581215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2657-19D0-5DD0-9EB0-EF8568FE68BA}" type="slidenum">
              <a:t/>
            </a:fld>
          </a:p>
        </p:txBody>
      </p:sp>
      <p:sp>
        <p:nvSpPr>
          <p:cNvPr id="4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5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0B4B-05D0-5DFD-9EB0-F3A845FE68A6}" type="datetime1">
              <a:t/>
            </a:fld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две стр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NM5AAD0Fg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889762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uBgAANM5AACFJQAAAAAAAA=="/>
              </a:ext>
            </a:extLst>
          </p:cNvSpPr>
          <p:nvPr>
            <p:ph type="obj" sz="half" idx="2"/>
          </p:nvPr>
        </p:nvSpPr>
        <p:spPr>
          <a:xfrm>
            <a:off x="502285" y="4018280"/>
            <a:ext cx="889762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5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2C12-5CD0-5DDA-9EB0-AA8F62FE68FF}" type="slidenum">
              <a:t/>
            </a:fld>
          </a:p>
        </p:txBody>
      </p:sp>
      <p:sp>
        <p:nvSpPr>
          <p:cNvPr id="6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7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2035-7BD0-5DD6-9EB0-8D836EFE68D8}" type="datetime1">
              <a:t/>
            </a:fld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ласти соде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JMdAAD0FgAAAAAAAA=="/>
              </a:ext>
            </a:extLst>
          </p:cNvSpPr>
          <p:nvPr>
            <p:ph type="obj" sz="quarter" idx="1"/>
          </p:nvPr>
        </p:nvSpPr>
        <p:spPr>
          <a:xfrm>
            <a:off x="502285" y="1578610"/>
            <a:ext cx="430530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tgkAANM5AAD0FgAAAAAAAA=="/>
              </a:ext>
            </a:extLst>
          </p:cNvSpPr>
          <p:nvPr>
            <p:ph type="obj" sz="quarter" idx="2"/>
          </p:nvPr>
        </p:nvSpPr>
        <p:spPr>
          <a:xfrm>
            <a:off x="5094605" y="1578610"/>
            <a:ext cx="430530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4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uBgAAJMdAACFJQAAAAAAAA=="/>
              </a:ext>
            </a:extLst>
          </p:cNvSpPr>
          <p:nvPr>
            <p:ph type="obj" sz="quarter" idx="3"/>
          </p:nvPr>
        </p:nvSpPr>
        <p:spPr>
          <a:xfrm>
            <a:off x="502285" y="4018280"/>
            <a:ext cx="430530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6" name="Объект3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uBgAANM5AACFJQAAAAAAAA=="/>
              </a:ext>
            </a:extLst>
          </p:cNvSpPr>
          <p:nvPr>
            <p:ph type="obj" sz="quarter" idx="4"/>
          </p:nvPr>
        </p:nvSpPr>
        <p:spPr>
          <a:xfrm>
            <a:off x="5094605" y="4018280"/>
            <a:ext cx="430530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7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1341-0FD0-5DE5-9EB0-F9B05DFE68AC}" type="slidenum">
              <a:t/>
            </a:fld>
          </a:p>
        </p:txBody>
      </p:sp>
      <p:sp>
        <p:nvSpPr>
          <p:cNvPr id="8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9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4470-3ED0-5DB2-9EB0-C8E70AFE689D}" type="datetime1">
              <a:t/>
            </a:fld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 и две колонки, правая колон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JMdAACFJQ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4305300" cy="452056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tgkAANM5AAD0FgAAAAAAAA=="/>
              </a:ext>
            </a:extLst>
          </p:cNvSpPr>
          <p:nvPr>
            <p:ph type="obj" sz="quarter" idx="2"/>
          </p:nvPr>
        </p:nvSpPr>
        <p:spPr>
          <a:xfrm>
            <a:off x="5094605" y="1578610"/>
            <a:ext cx="430530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uBgAANM5AACFJQAAAAAAAA=="/>
              </a:ext>
            </a:extLst>
          </p:cNvSpPr>
          <p:nvPr>
            <p:ph type="obj" sz="quarter" idx="3"/>
          </p:nvPr>
        </p:nvSpPr>
        <p:spPr>
          <a:xfrm>
            <a:off x="5094605" y="4018280"/>
            <a:ext cx="430530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6D6D-23D0-5D9B-9EB0-D5CE23FE6880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4857-19D0-5DBE-9EB0-EFEB06FE68BA}" type="datetime1">
              <a:t/>
            </a:fld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Заголовок и две колонки, левая колон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JMdAAD0FgAAAAAAAA=="/>
              </a:ext>
            </a:extLst>
          </p:cNvSpPr>
          <p:nvPr>
            <p:ph type="obj" sz="quarter" idx="1"/>
          </p:nvPr>
        </p:nvSpPr>
        <p:spPr>
          <a:xfrm>
            <a:off x="502285" y="1578610"/>
            <a:ext cx="430530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uBgAAJMdAACFJQAAAAAAAA=="/>
              </a:ext>
            </a:extLst>
          </p:cNvSpPr>
          <p:nvPr>
            <p:ph type="obj" sz="quarter" idx="2"/>
          </p:nvPr>
        </p:nvSpPr>
        <p:spPr>
          <a:xfrm>
            <a:off x="502285" y="4018280"/>
            <a:ext cx="430530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tgkAANM5AACFJQAAAAAAAA=="/>
              </a:ext>
            </a:extLst>
          </p:cNvSpPr>
          <p:nvPr>
            <p:ph type="obj" sz="half" idx="3"/>
          </p:nvPr>
        </p:nvSpPr>
        <p:spPr>
          <a:xfrm>
            <a:off x="5094605" y="1578610"/>
            <a:ext cx="4305300" cy="452056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3815-5BD0-5DCE-9EB0-AD9B76FE68F8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4C9C-D2D0-5DBA-9EB0-24EF02FE6871}" type="datetime1">
              <a:t/>
            </a:fld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Заголовок и две строки, нижняя стро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NM5AAD0Fg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889762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uBgAAJMdAACFJQAAAAAAAA=="/>
              </a:ext>
            </a:extLst>
          </p:cNvSpPr>
          <p:nvPr>
            <p:ph type="obj" sz="quarter" idx="2"/>
          </p:nvPr>
        </p:nvSpPr>
        <p:spPr>
          <a:xfrm>
            <a:off x="502285" y="4018280"/>
            <a:ext cx="430530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uBgAANM5AACFJQAAAAAAAA=="/>
              </a:ext>
            </a:extLst>
          </p:cNvSpPr>
          <p:nvPr>
            <p:ph type="obj" sz="quarter" idx="3"/>
          </p:nvPr>
        </p:nvSpPr>
        <p:spPr>
          <a:xfrm>
            <a:off x="5094605" y="4018280"/>
            <a:ext cx="430530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35B3-FDD0-5DC3-9EB0-0B967BFE685E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3D84-CAD0-5DCB-9EB0-3C9E73FE6869}" type="datetime1">
              <a:t/>
            </a:fld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Заголовок и две строки, верхняя стро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JMdAAD0FgAAAAAAAA=="/>
              </a:ext>
            </a:extLst>
          </p:cNvSpPr>
          <p:nvPr>
            <p:ph type="obj" sz="quarter" idx="1"/>
          </p:nvPr>
        </p:nvSpPr>
        <p:spPr>
          <a:xfrm>
            <a:off x="502285" y="1578610"/>
            <a:ext cx="430530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tgkAANM5AAD0FgAAAAAAAA=="/>
              </a:ext>
            </a:extLst>
          </p:cNvSpPr>
          <p:nvPr>
            <p:ph type="obj" sz="quarter" idx="2"/>
          </p:nvPr>
        </p:nvSpPr>
        <p:spPr>
          <a:xfrm>
            <a:off x="5094605" y="1578610"/>
            <a:ext cx="430530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uBgAANM5AACFJQAAAAAAAA=="/>
              </a:ext>
            </a:extLst>
          </p:cNvSpPr>
          <p:nvPr>
            <p:ph type="obj" sz="half" idx="3"/>
          </p:nvPr>
        </p:nvSpPr>
        <p:spPr>
          <a:xfrm>
            <a:off x="502285" y="4018280"/>
            <a:ext cx="889762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29EE-A0D0-5DDF-9EB0-568A67FE6803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298D-C3D0-5DDF-9EB0-358A67FE6860}" type="datetime1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4.xml"/><Relationship Id="rId13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MAwAAsQEAAOQ5AAC5CAAAAAAAAA=="/>
              </a:ext>
            </a:extLst>
          </p:cNvSpPr>
          <p:nvPr>
            <p:ph type="title"/>
          </p:nvPr>
        </p:nvSpPr>
        <p:spPr>
          <a:xfrm>
            <a:off x="495300" y="274955"/>
            <a:ext cx="8915400" cy="11430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1pPr>
            <a:lvl2pPr marL="474345" marR="0" indent="-17145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Arial" pitchFamily="2" charset="204"/>
                <a:cs typeface="Arial" pitchFamily="2" charset="204"/>
              </a:defRPr>
            </a:lvl2pPr>
            <a:lvl3pPr marL="953770" marR="0" indent="-3937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r>
              <a:t>Образец заголовка</a:t>
            </a:r>
          </a:p>
        </p:txBody>
      </p:sp>
      <p:sp>
        <p:nvSpPr>
          <p:cNvPr id="3" name="Текст 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48YTo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MAwAA2AkAAOQ5AACwJQAAAAAAAA=="/>
              </a:ext>
            </a:extLst>
          </p:cNvSpPr>
          <p:nvPr>
            <p:ph type="body" idx="1"/>
          </p:nvPr>
        </p:nvSpPr>
        <p:spPr>
          <a:xfrm>
            <a:off x="495300" y="1600200"/>
            <a:ext cx="8915400" cy="45262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355600" marR="0" indent="-35560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34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1pPr>
            <a:lvl2pPr marL="772795" marR="0" indent="-293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9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2pPr>
            <a:lvl3pPr marL="1191895" marR="0" indent="-2349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25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3pPr>
            <a:lvl4pPr marL="1669415" marR="0" indent="-2349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1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4pPr>
            <a:lvl5pPr marL="2150110" marR="0" indent="-2349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»"/>
              <a:tabLst/>
              <a:defRPr lang="ru-ru" sz="21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5pPr>
          </a:lstStyle>
          <a:p>
            <a:pPr marL="355600" marR="0" indent="-35560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3400" b="0" i="0" u="none" strike="noStrike" kern="1" spc="0" baseline="0">
                <a:solidFill>
                  <a:schemeClr val="tx1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r>
              <a:t>Образец текста</a:t>
            </a:r>
          </a:p>
          <a:p>
            <a:pPr lvl="1" marL="772795" marR="0" indent="-293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900" b="0" i="0" u="none" strike="noStrike" kern="1" spc="0" baseline="0">
                <a:solidFill>
                  <a:schemeClr val="tx1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r>
              <a:t>Второй уровень</a:t>
            </a:r>
          </a:p>
          <a:p>
            <a:pPr lvl="2" marL="1191895" marR="0" indent="-2349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2500" b="0" i="0" u="none" strike="noStrike" kern="1" spc="0" baseline="0">
                <a:solidFill>
                  <a:schemeClr val="tx1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r>
              <a:t>Третий уровень</a:t>
            </a:r>
          </a:p>
          <a:p>
            <a:pPr lvl="3" marL="1669415" marR="0" indent="-2349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100" b="0" i="0" u="none" strike="noStrike" kern="1" spc="0" baseline="0">
                <a:solidFill>
                  <a:schemeClr val="tx1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r>
              <a:t>Четвертый уровень</a:t>
            </a:r>
          </a:p>
          <a:p>
            <a:pPr lvl="4" marL="2150110" marR="0" indent="-2349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»"/>
              <a:tabLst/>
              <a:defRPr lang="ru-ru" sz="2100" b="0" i="0" u="none" strike="noStrike" kern="1" spc="0" baseline="0">
                <a:solidFill>
                  <a:schemeClr val="tx1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r>
              <a:t>Пятый уровень</a:t>
            </a: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0iVGg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4EE7-A9D0-5DB8-9EB0-5FED00FE680A}" type="datetime1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xhOmY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B0eX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0831DD-93D0-5DC7-9EB0-65927FFE6830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marL="0" marR="0" indent="0" algn="ctr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46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Times New Roman" pitchFamily="1" charset="204"/>
          <a:cs typeface="Times New Roman" pitchFamily="1" charset="204"/>
        </a:defRPr>
      </a:lvl1pPr>
      <a:lvl2pPr marL="474345" marR="0" indent="-17145" algn="ctr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46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Arial" pitchFamily="2" charset="204"/>
          <a:cs typeface="Arial" pitchFamily="2" charset="204"/>
        </a:defRPr>
      </a:lvl2pPr>
      <a:lvl3pPr marL="953770" marR="0" indent="-39370" algn="ctr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46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Arial" pitchFamily="2" charset="204"/>
          <a:cs typeface="Arial" pitchFamily="2" charset="204"/>
        </a:defRPr>
      </a:lvl3pPr>
      <a:lvl4pPr marL="1433195" marR="0" indent="-61595" algn="ctr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46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Arial" pitchFamily="2" charset="204"/>
          <a:cs typeface="Arial" pitchFamily="2" charset="204"/>
        </a:defRPr>
      </a:lvl4pPr>
      <a:lvl5pPr marL="1910715" marR="0" indent="-82550" algn="ctr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46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Arial" pitchFamily="2" charset="204"/>
          <a:cs typeface="Arial" pitchFamily="2" charset="204"/>
        </a:defRPr>
      </a:lvl5pPr>
    </p:titleStyle>
    <p:bodyStyle>
      <a:lvl1pPr marL="355600" marR="0" indent="-355600" algn="l" defTabSz="9537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•"/>
        <a:tabLst/>
        <a:defRPr lang="ru-ru" sz="34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Times New Roman" pitchFamily="1" charset="204"/>
          <a:cs typeface="Times New Roman" pitchFamily="1" charset="204"/>
        </a:defRPr>
      </a:lvl1pPr>
      <a:lvl2pPr marL="772795" marR="0" indent="-293370" algn="l" defTabSz="9537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–"/>
        <a:tabLst/>
        <a:defRPr lang="ru-ru" sz="29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Times New Roman" pitchFamily="1" charset="204"/>
          <a:cs typeface="Times New Roman" pitchFamily="1" charset="204"/>
        </a:defRPr>
      </a:lvl2pPr>
      <a:lvl3pPr marL="1191895" marR="0" indent="-234950" algn="l" defTabSz="9537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•"/>
        <a:tabLst/>
        <a:defRPr lang="ru-ru" sz="25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Times New Roman" pitchFamily="1" charset="204"/>
          <a:cs typeface="Times New Roman" pitchFamily="1" charset="204"/>
        </a:defRPr>
      </a:lvl3pPr>
      <a:lvl4pPr marL="1669415" marR="0" indent="-234950" algn="l" defTabSz="9537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–"/>
        <a:tabLst/>
        <a:defRPr lang="ru-ru" sz="21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Times New Roman" pitchFamily="1" charset="204"/>
          <a:cs typeface="Times New Roman" pitchFamily="1" charset="204"/>
        </a:defRPr>
      </a:lvl4pPr>
      <a:lvl5pPr marL="2150110" marR="0" indent="-234950" algn="l" defTabSz="9537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»"/>
        <a:tabLst/>
        <a:defRPr lang="ru-ru" sz="21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Times New Roman" pitchFamily="1" charset="204"/>
          <a:cs typeface="Times New Roman" pitchFamily="1" charset="204"/>
        </a:defRPr>
      </a:lvl5pPr>
    </p:bodyStyle>
    <p:otherStyle>
      <a:lvl1pPr marL="0" marR="0" indent="0" algn="l" defTabSz="956945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1pPr>
      <a:lvl2pPr marL="478790" marR="0" indent="0" algn="l" defTabSz="956945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2pPr>
      <a:lvl3pPr marL="956945" marR="0" indent="0" algn="l" defTabSz="956945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3pPr>
      <a:lvl4pPr marL="1435735" marR="0" indent="0" algn="l" defTabSz="956945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4pPr>
      <a:lvl5pPr marL="1914525" marR="0" indent="0" algn="l" defTabSz="956945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5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MAwAAsQEAAOQ5AAC5CAAAAAAAAA=="/>
              </a:ext>
            </a:extLst>
          </p:cNvSpPr>
          <p:nvPr>
            <p:ph type="title"/>
          </p:nvPr>
        </p:nvSpPr>
        <p:spPr>
          <a:xfrm>
            <a:off x="495300" y="274955"/>
            <a:ext cx="8915400" cy="114300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t>Образец заголовка</a:t>
            </a:r>
          </a:p>
        </p:txBody>
      </p:sp>
      <p:sp>
        <p:nvSpPr>
          <p:cNvPr id="3" name="Текст 2"/>
          <p:cNvSpPr>
            <a:spLocks noGrp="1" noChangeArrowheads="1"/>
            <a:extLst>
              <a:ext uri="smNativeData">
                <pr:smNativeData xmlns:pr="pr" val="SMDATA_12_JKD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xyIHY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MAwAA2AkAAOQ5AACwJQAAAAAAAA=="/>
              </a:ext>
            </a:extLst>
          </p:cNvSpPr>
          <p:nvPr>
            <p:ph type="body" idx="1"/>
          </p:nvPr>
        </p:nvSpPr>
        <p:spPr>
          <a:xfrm>
            <a:off x="495300" y="1600200"/>
            <a:ext cx="8915400" cy="45262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359410" marR="0" indent="-35941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34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778510" marR="0" indent="-29908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1196975" marR="0" indent="-23939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25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676400" marR="0" indent="-23939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1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2155190" marR="0" indent="-23939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»"/>
              <a:tabLst/>
              <a:defRPr lang="ru-ru" sz="21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 marL="359410" marR="0" indent="-35941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3400" b="0" i="0" u="none" strike="noStrike" kern="1" spc="0" baseline="0">
                <a:solidFill>
                  <a:schemeClr val="tx1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t>Образец текста</a:t>
            </a:r>
          </a:p>
          <a:p>
            <a:pPr lvl="1" marL="778510" marR="0" indent="-29908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900" b="0" i="0" u="none" strike="noStrike" kern="1" spc="0" baseline="0">
                <a:solidFill>
                  <a:schemeClr val="tx1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t>Второй уровень</a:t>
            </a:r>
          </a:p>
          <a:p>
            <a:pPr lvl="2" marL="1196975" marR="0" indent="-23939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2500" b="0" i="0" u="none" strike="noStrike" kern="1" spc="0" baseline="0">
                <a:solidFill>
                  <a:schemeClr val="tx1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t>Третий уровень</a:t>
            </a:r>
          </a:p>
          <a:p>
            <a:pPr lvl="3" marL="1676400" marR="0" indent="-23939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100" b="0" i="0" u="none" strike="noStrike" kern="1" spc="0" baseline="0">
                <a:solidFill>
                  <a:schemeClr val="tx1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t>Четвертый уровень</a:t>
            </a:r>
          </a:p>
          <a:p>
            <a:pPr lvl="4" marL="2155190" marR="0" indent="-23939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»"/>
              <a:tabLst/>
              <a:defRPr lang="ru-ru" sz="2100" b="0" i="0" u="none" strike="noStrike" kern="1" spc="0" baseline="0">
                <a:solidFill>
                  <a:schemeClr val="tx1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t>Пятый уровень</a:t>
            </a: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g9ImM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1B4E-00D0-5DED-9EB0-F6B855FE68A3}" type="datetime1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BhcnQ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DRgNE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081BFF-B1D0-5DED-9EB0-47B855FE6812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sldNum="0" hdr="0" ftr="0" dt="0"/>
  <p:txStyles>
    <p:titleStyle>
      <a:lvl1pPr marL="0" marR="0" indent="0" algn="ctr" defTabSz="95758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46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1pPr>
      <a:lvl2pPr marL="474345" marR="0" indent="-17145" algn="l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spc="0" baseline="0">
          <a:solidFill>
            <a:schemeClr val="tx1"/>
          </a:solidFill>
          <a:effectLst/>
          <a:latin typeface="Arial" pitchFamily="2" charset="204"/>
          <a:ea typeface="Arial" pitchFamily="2" charset="204"/>
          <a:cs typeface="Arial" pitchFamily="2" charset="204"/>
        </a:defRPr>
      </a:lvl2pPr>
      <a:lvl3pPr marL="953770" marR="0" indent="-39370" algn="l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spc="0" baseline="0">
          <a:solidFill>
            <a:schemeClr val="tx1"/>
          </a:solidFill>
          <a:effectLst/>
          <a:latin typeface="Arial" pitchFamily="2" charset="204"/>
          <a:ea typeface="Arial" pitchFamily="2" charset="204"/>
          <a:cs typeface="Arial" pitchFamily="2" charset="204"/>
        </a:defRPr>
      </a:lvl3pPr>
      <a:lvl4pPr marL="1433195" marR="0" indent="-61595" algn="l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spc="0" baseline="0">
          <a:solidFill>
            <a:schemeClr val="tx1"/>
          </a:solidFill>
          <a:effectLst/>
          <a:latin typeface="Arial" pitchFamily="2" charset="204"/>
          <a:ea typeface="Arial" pitchFamily="2" charset="204"/>
          <a:cs typeface="Arial" pitchFamily="2" charset="204"/>
        </a:defRPr>
      </a:lvl4pPr>
      <a:lvl5pPr marL="1910715" marR="0" indent="-82550" algn="l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spc="0" baseline="0">
          <a:solidFill>
            <a:schemeClr val="tx1"/>
          </a:solidFill>
          <a:effectLst/>
          <a:latin typeface="Arial" pitchFamily="2" charset="204"/>
          <a:ea typeface="Arial" pitchFamily="2" charset="204"/>
          <a:cs typeface="Arial" pitchFamily="2" charset="204"/>
        </a:defRPr>
      </a:lvl5pPr>
    </p:titleStyle>
    <p:bodyStyle>
      <a:lvl1pPr marL="359410" marR="0" indent="-359410" algn="l" defTabSz="95758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•"/>
        <a:tabLst/>
        <a:defRPr lang="ru-ru" sz="34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1pPr>
      <a:lvl2pPr marL="778510" marR="0" indent="-299085" algn="l" defTabSz="95758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–"/>
        <a:tabLst/>
        <a:defRPr lang="ru-ru" sz="2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2pPr>
      <a:lvl3pPr marL="1196975" marR="0" indent="-239395" algn="l" defTabSz="95758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•"/>
        <a:tabLst/>
        <a:defRPr lang="ru-ru" sz="25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3pPr>
      <a:lvl4pPr marL="1676400" marR="0" indent="-239395" algn="l" defTabSz="95758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–"/>
        <a:tabLst/>
        <a:defRPr lang="ru-ru" sz="21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4pPr>
      <a:lvl5pPr marL="2155190" marR="0" indent="-239395" algn="l" defTabSz="95758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»"/>
        <a:tabLst/>
        <a:defRPr lang="ru-ru" sz="21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5pPr>
    </p:bodyStyle>
    <p:otherStyle>
      <a:lvl1pPr marL="0" marR="0" indent="0" algn="l" defTabSz="95758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1pPr>
      <a:lvl2pPr marL="478790" marR="0" indent="0" algn="l" defTabSz="95758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2pPr>
      <a:lvl3pPr marL="957580" marR="0" indent="0" algn="l" defTabSz="95758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3pPr>
      <a:lvl4pPr marL="1437005" marR="0" indent="0" algn="l" defTabSz="95758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4pPr>
      <a:lvl5pPr marL="1915795" marR="0" indent="0" algn="l" defTabSz="95758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2.png"/><Relationship Id="rId3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.xml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1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1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1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eg"/><Relationship Id="rId3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заставка-1"/>
          <p:cNvPicPr>
            <a:picLocks noChangeAspect="1"/>
            <a:extLst>
              <a:ext uri="smNativeData">
                <pr:smNativeData xmlns:pr="pr" val="SMDATA_13_JKDwWR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XAAAAFAAAAAAAAAAAAAAA/38AAP9/AAAAAAAACQAAAAQAAAAAAAA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AAAAADEAAADwPAAAYSoAAAAAAAA="/>
              </a:ext>
            </a:extLst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0" y="31115"/>
            <a:ext cx="9906000" cy="68580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  <p:sp>
        <p:nvSpPr>
          <p:cNvPr id="3" name="Заголовок 4"/>
          <p:cNvSpPr>
            <a:extLst>
              <a:ext uri="smNativeData">
                <pr:smNativeData xmlns:pr="pr" val="SMDATA_12_JKD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AAAAACgAAAPA8AAA6KgAAAAAAAA=="/>
              </a:ext>
            </a:extLst>
          </p:cNvSpPr>
          <p:nvPr/>
        </p:nvSpPr>
        <p:spPr>
          <a:xfrm>
            <a:off x="0" y="6350"/>
            <a:ext cx="9906000" cy="68580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/>
          <a:lstStyle/>
          <a:p>
            <a:pPr algn="ctr" defTabSz="1154430">
              <a:tabLst/>
              <a:defRPr lang="ru-ru"/>
            </a:pPr>
            <a:r>
              <a:rPr lang="ru-ru" sz="2400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</a:t>
            </a:r>
            <a:endParaRPr lang="ru-ru" sz="2400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/>
            </a:pPr>
            <a:r>
              <a:rPr lang="ru-ru" sz="2400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МИНИСТЕРСТВА ОБРАЗОВАНИЯ И НАУКИ РД</a:t>
            </a:r>
            <a:endParaRPr lang="ru-ru" sz="2400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/>
            </a:pPr>
            <a:r>
              <a:rPr lang="ru-ru" sz="2400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</a:t>
            </a:r>
            <a:endParaRPr lang="ru-ru" sz="2400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/>
            </a:pPr>
            <a:r>
              <a:rPr lang="ru-ru" sz="2400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 368066 РД Бабаюртовский район к.40 лет Октября</a:t>
            </a:r>
            <a:endParaRPr lang="ru-ru" sz="2400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sp>
        <p:nvSpPr>
          <p:cNvPr id="4" name="БлокТекста1"/>
          <p:cNvSpPr txBox="1">
            <a:extLst>
              <a:ext uri="smNativeData">
                <pr:smNativeData xmlns:pr="pr" val="SMDATA_12_JKDwWRMAAAAlAAAAEg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BcAAAAUAAAAAAAAAAAAAAD/fwAA/38AAAAAAAAJAAAABAAAALAAs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ZLgAA9iUAAHk8AADMKQAAAAAAAA=="/>
              </a:ext>
            </a:extLst>
          </p:cNvSpPr>
          <p:nvPr/>
        </p:nvSpPr>
        <p:spPr>
          <a:xfrm>
            <a:off x="7534275" y="6170930"/>
            <a:ext cx="2296160" cy="62357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/>
          <a:lstStyle/>
          <a:p>
            <a:pPr algn="r" defTabSz="911225">
              <a:spcBef>
                <a:spcPts val="0"/>
              </a:spcBef>
              <a:tabLst/>
              <a:defRPr lang="ru-ru"/>
            </a:pPr>
            <a:r>
              <a:rPr lang="ru-ru" b="1"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Arial" pitchFamily="2" charset="204"/>
              </a:rPr>
              <a:t>Исп. </a:t>
            </a:r>
            <a:r>
              <a:rPr lang="ru-ru"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Arial" pitchFamily="2" charset="204"/>
              </a:rPr>
              <a:t>А.А. Алиев </a:t>
            </a:r>
            <a:endParaRPr lang="ru-ru"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Arial" pitchFamily="2" charset="204"/>
            </a:endParaRPr>
          </a:p>
          <a:p>
            <a:pPr algn="r" defTabSz="911225">
              <a:tabLst/>
              <a:defRPr lang="ru-ru"/>
            </a:pPr>
            <a:r>
              <a:rPr lang="ru-ru"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Arial" pitchFamily="2" charset="204"/>
              </a:rPr>
              <a:t>тел:  8(906) 446-56-69</a:t>
            </a:r>
            <a:endParaRPr lang="ru-ru"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Arial" pitchFamily="2" charset="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extLst>
              <a:ext uri="smNativeData">
                <pr:smNativeData xmlns:pr="pr" val="SMDATA_12_JKD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(содержание)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graphicFrame>
        <p:nvGraphicFramePr>
          <p:cNvPr id="3" name="Таблица1"/>
          <p:cNvGraphicFramePr>
            <a:graphicFrameLocks noGrp="1"/>
          </p:cNvGraphicFramePr>
          <p:nvPr/>
        </p:nvGraphicFramePr>
        <p:xfrm>
          <a:off x="236855" y="1124585"/>
          <a:ext cx="9468485" cy="4029075"/>
        </p:xfrm>
        <a:graphic>
          <a:graphicData uri="http://schemas.openxmlformats.org/drawingml/2006/table">
            <a:tbl>
              <a:tblPr/>
              <a:tblGrid>
                <a:gridCol w="8813165"/>
                <a:gridCol w="655320"/>
              </a:tblGrid>
              <a:tr h="794385">
                <a:tc>
                  <a:txBody>
                    <a:bodyPr vert="horz" wrap="square" numCol="1" anchor="t"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Наименование</a:t>
                      </a:r>
                      <a:endParaRPr lang="ru-ru" sz="1200">
                        <a:latin typeface="Times New Roman" pitchFamily="1" charset="204"/>
                        <a:ea typeface="Times New Roman" pitchFamily="1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1016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№ 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1016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Слайда</a:t>
                      </a:r>
                      <a:endParaRPr lang="ru-ru" sz="1200">
                        <a:latin typeface="Times New Roman" pitchFamily="1" charset="204"/>
                        <a:ea typeface="Times New Roman" pitchFamily="1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  <a:tr h="367665">
                <a:tc>
                  <a:txBody>
                    <a:bodyPr vert="horz" wrap="square" numCol="1" anchor="t"/>
                    <a:lstStyle/>
                    <a:p>
                      <a:pPr marL="38100" algn="l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Титульный лист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 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  <a:tr h="415925">
                <a:tc>
                  <a:txBody>
                    <a:bodyPr vert="horz" wrap="square" numCol="1" anchor="t"/>
                    <a:lstStyle/>
                    <a:p>
                      <a:pPr marL="38100" algn="l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Содержание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 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  <a:tr h="363855">
                <a:tc>
                  <a:txBody>
                    <a:bodyPr vert="horz" wrap="square" numCol="1" anchor="t"/>
                    <a:lstStyle/>
                    <a:p>
                      <a:pPr marL="38100" algn="l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Космический снимок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 3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  <a:tr h="363220">
                <a:tc>
                  <a:txBody>
                    <a:bodyPr vert="horz" wrap="square" numCol="1" anchor="t"/>
                    <a:lstStyle/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Схема расположения объекта на местности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4-5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  <a:tr h="359410">
                <a:tc>
                  <a:txBody>
                    <a:bodyPr vert="horz" wrap="square" numCol="1" anchor="t"/>
                    <a:lstStyle/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План этажа</a:t>
                      </a:r>
                      <a:endParaRPr lang="ru-ru" sz="1200">
                        <a:latin typeface="Times New Roman" pitchFamily="1" charset="204"/>
                        <a:ea typeface="Times New Roman" pitchFamily="1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6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  <a:tr h="358775">
                <a:tc>
                  <a:txBody>
                    <a:bodyPr vert="horz" wrap="square" numCol="1" anchor="t"/>
                    <a:lstStyle/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rPr>
                        <a:t>План эвакуации</a:t>
                      </a:r>
                      <a:endParaRPr lang="ru-ru" sz="1200">
                        <a:latin typeface="Times New Roman" pitchFamily="1" charset="204"/>
                        <a:ea typeface="Times New Roman" pitchFamily="1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7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  <a:tr h="1005840">
                <a:tc>
                  <a:txBody>
                    <a:bodyPr vert="horz" wrap="square" numCol="1" anchor="t"/>
                    <a:lstStyle/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Оперативно-технические характеристики объекта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 b="1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</a:p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 b="1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Лист учета проверки надзорными органами</a:t>
                      </a:r>
                    </a:p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 b="1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</a:p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 b="1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Деклорация пожарной безопасности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 8-11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sz="1200" b="1">
                          <a:solidFill>
                            <a:srgbClr val="000000"/>
                          </a:solidFill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sz="1200" b="1">
                          <a:solidFill>
                            <a:srgbClr val="000000"/>
                          </a:solidFill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12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sz="1200" b="1">
                          <a:solidFill>
                            <a:srgbClr val="000000"/>
                          </a:solidFill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sz="1200" b="1">
                          <a:solidFill>
                            <a:srgbClr val="000000"/>
                          </a:solidFill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13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2" name="Линия53"/>
          <p:cNvSpPr>
            <a:extLst>
              <a:ext uri="smNativeData">
                <pr:smNativeData xmlns:pr="pr" val="SMDATA_12_JKDwWRMAAAAlAAAAC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IAsg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TAQAAOCAAAJc7AAA6IAAAAAAAAA=="/>
              </a:ext>
            </a:extLst>
          </p:cNvSpPr>
          <p:nvPr/>
        </p:nvSpPr>
        <p:spPr>
          <a:xfrm>
            <a:off x="215265" y="5237480"/>
            <a:ext cx="9471660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63" name="Линия54"/>
          <p:cNvSpPr>
            <a:extLst>
              <a:ext uri="smNativeData">
                <pr:smNativeData xmlns:pr="pr" val="SMDATA_12_JKDwWRMAAAAlAAAAC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TAQAA/SEAAAg8AAD/IQAAAAAAAA=="/>
              </a:ext>
            </a:extLst>
          </p:cNvSpPr>
          <p:nvPr/>
        </p:nvSpPr>
        <p:spPr>
          <a:xfrm>
            <a:off x="215265" y="5525135"/>
            <a:ext cx="954341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  <a:extLst>
              <a:ext uri="smNativeData">
                <pr:smNativeData xmlns:pr="pr" val="SMDATA_13_JKDwWR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A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tgAAALoFAACdIAAAIB8AAAAAAABkAAAAZAAAAAAAAAAXAAAAFAAAAAAAAAAAAAAA/38AAP9/AAAAAAAACQAAAAQAAAAAAAA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Qev///gLAAC1+f//cw8AAAAAAAA="/>
              </a:ext>
            </a:extLst>
          </p:cNvPicPr>
          <p:nvPr/>
        </p:nvPicPr>
        <p:blipFill>
          <a:blip xmlns:r="http://schemas.openxmlformats.org/officeDocument/2006/relationships" r:embed="rId2"/>
          <a:srcRect l="1820" t="14660" r="83490" b="79680"/>
          <a:stretch>
            <a:fillRect/>
          </a:stretch>
        </p:blipFill>
        <p:spPr>
          <a:xfrm>
            <a:off x="-3372485" y="1945640"/>
            <a:ext cx="2349500" cy="565785"/>
          </a:xfrm>
          <a:prstGeom prst="rect">
            <a:avLst/>
          </a:prstGeom>
          <a:noFill/>
          <a:ln w="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pic>
      <p:sp>
        <p:nvSpPr>
          <p:cNvPr id="3" name="Rectangle 4"/>
          <p:cNvSpPr>
            <a:extLst>
              <a:ext uri="smNativeData">
                <pr:smNativeData xmlns:pr="pr" val="SMDATA_12_JKD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(космический снимок)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pic>
        <p:nvPicPr>
          <p:cNvPr id="4" name="Картинка1"/>
          <p:cNvPicPr>
            <a:extLst>
              <a:ext uri="smNativeData">
                <pr:smNativeData xmlns:pr="pr" val="SMDATA_13_JKDwWRMAAAAlAAAAEQAAAA8BAAAAkAAAAEgAAACQAAAASAAAAAAAAAAAAAAAAAAAAAEAAABQAAAAAAAAAAAA4D8AAAAAAADgPwAAAAAAAOA/AAAAAAAA4D8AAAAAAADgPwAAAAAAAOA/AAAAAAAA4D8AAAAAAADgPwAAAAAAAOA/AAAAAAAA4D8CAAAAjAAAAAAAAAAJAAAAT4G9DP///wgAAAAAAAAAAAAAAAAAAAAAAAAAAAAAAAAAAAAAZAAAAAEAAABAAAAAAAAAAAAAAAAAAAAAAAAAAAAAAAAAAAAAAAAAAAAAAAAAAAAAAAAAAAAAAAAAAAAAAAAAAAAAAAAAAAAAAAAAAAAAAAAAAAAAAAAAAAAAAAAAAAAAFAAAADwAAAABAAAAAAAAAP8AAAAoAAAAAQAAAAIAAAAAAAAAAAAAAAA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IAAAD//wAAAAAAAAAAAAAAAAAAAAAAAAAAAABkAAAAZAAAAAAAAAAXAAAAFAAAAAAAAAAAAAAA/38AAP9/AAAAAAAACQAAAAQAAACuAK4ADAAAABAAAAC1GSYN3bLQvwAAAAAAAAAAHgAAAGgAAAAAAAAAAAAAAAAAAAAAAAAAAAAAABAnAAAQJwAAAAAAAAAAAAAAAAAAAAAAAAAAAAAAAAAAAAAAAAAAAAAUAAAAZAAAAP//AAAAAAAAZAAAADIAAAAAAAAAZAAAAAAAAAB/f38ACgAAAB8AAABUAAAAT4G9Bf///wEAAAAAAAAAAAAAAAAAAAAAAAAAAAAAAAAAAAAAAAAAAP8AAAB/f38A7uzhA8zMzAD//wAAf39/AAAAAAAAAAAAAAAAAP///wD//wAAIQAAABgAAAAUAAAAAAAAAL0FAADrPAAA7ykAAAAAAAA="/>
              </a:ext>
            </a:extLst>
          </p:cNvPicPr>
          <p:nvPr/>
        </p:nvPicPr>
        <p:blipFill>
          <a:blip xmlns:r="http://schemas.openxmlformats.org/officeDocument/2006/relationships" r:embed="rId3">
            <a:clrChange>
              <a:clrFrom>
                <a:srgbClr val="FFFF00"/>
              </a:clrFrom>
              <a:clrTo>
                <a:srgbClr val="FFFF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932815"/>
            <a:ext cx="9902825" cy="5883910"/>
          </a:xfrm>
          <a:prstGeom prst="rect">
            <a:avLst/>
          </a:prstGeom>
          <a:ln w="254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  <a:effectLst>
            <a:glow rad="63500">
              <a:srgbClr val="FFFF00">
                <a:alpha val="40000"/>
              </a:srgbClr>
            </a:glow>
          </a:effectLst>
        </p:spPr>
      </p:pic>
      <p:sp>
        <p:nvSpPr>
          <p:cNvPr id="5" name="Легенда1"/>
          <p:cNvSpPr>
            <a:extLst>
              <a:ext uri="smNativeData">
                <pr:smNativeData xmlns:pr="pr" val="SMDATA_12_JKDwWRMAAAAlAAAA9AEAAA8BAAAAkAAAAEgAAACQAAAASAAAAAAAAAAAAAAAAAAAAAEAAABQAAAAmbuWkA96+7/nHafoSC4AQA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P8AAAA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AAAAAAMAAAAEAAAAAAAAAAAAAAAAAAAAAAAAAAeAAAAaAAAAAAAAAAAAAAAAAAAAAAAAAAAAAAAECcAABAnAAAAAAAAAAAAAAAAAAAAAAAAAAAAAAAAAAAAAAAAAAAAABQAAAAAAAAAwMD/AAAAAABkAAAAMgAAAAAAAABkAAAAAAAAAH9/fwAKAAAAHwAAAFQAAABPgb0F////AQAAAAAAAAAAAAAAAAAAAAAAAAAAAAAAAAAAAAAAAAAA/wAAAH9/fwDu7OEDzMzMAMDA/wB/f38AAAAAAAAAAAAAAAAAAAAAAAAAAAAhAAAAGAAAABQAAABAHAAADwcAACQsAAD7EgAAAAAAAA=="/>
              </a:ext>
            </a:extLst>
          </p:cNvSpPr>
          <p:nvPr/>
        </p:nvSpPr>
        <p:spPr>
          <a:xfrm>
            <a:off x="4592320" y="1147445"/>
            <a:ext cx="2583180" cy="1938020"/>
          </a:xfrm>
          <a:prstGeom prst="wedgeRectCallout">
            <a:avLst>
              <a:gd name="adj1" fmla="val -85865"/>
              <a:gd name="adj2" fmla="val 101130"/>
            </a:avLst>
          </a:prstGeom>
          <a:noFill/>
          <a:ln w="127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 lang="ru-ru"/>
            </a:pPr>
          </a:p>
        </p:txBody>
      </p:sp>
      <p:pic>
        <p:nvPicPr>
          <p:cNvPr id="6" name="Картинка2"/>
          <p:cNvPicPr>
            <a:extLst>
              <a:ext uri="smNativeData">
                <pr:smNativeData xmlns:pr="pr" val="SMDATA_13_JKDwWR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XAAAAFAAAAAAAAAAAAAAA/38AAP9/AAAAAAAACQAAAAQAAAAwAAA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sRwAAEoHAACxKwAAihIAAAAAAAA="/>
              </a:ext>
            </a:extLst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4664075" y="1184910"/>
            <a:ext cx="2438400" cy="18288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  <p:sp>
        <p:nvSpPr>
          <p:cNvPr id="7" name="АвтоФигура1"/>
          <p:cNvSpPr>
            <a:extLst>
              <a:ext uri="smNativeData">
                <pr:smNativeData xmlns:pr="pr" val="SMDATA_12_JKDwWRMAAAAlAAAAqwAAAA8BAAAAkAAAAEgAAACQAAAASAAAAAAAAAAAAAAAAAAAAAEAAABQAAAAps4jKkZV1T8AAAAAAAAAAA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P8AAAA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/wAAAH9/fwDu7OEDzMzMAMDA/wB/f38AAAAAAAAAAAAAAAAAAAAAAAAAAAAhAAAAGAAAABQAAAD2IQAAuwsAAGAmAAAgDgAAAAAAAA=="/>
              </a:ext>
            </a:extLst>
          </p:cNvSpPr>
          <p:nvPr/>
        </p:nvSpPr>
        <p:spPr>
          <a:xfrm rot="20695764">
            <a:off x="5520690" y="1906905"/>
            <a:ext cx="717550" cy="389255"/>
          </a:xfrm>
          <a:prstGeom prst="snip2SameRect">
            <a:avLst>
              <a:gd name="adj1" fmla="val 30723"/>
              <a:gd name="adj2" fmla="val 0"/>
            </a:avLst>
          </a:prstGeom>
          <a:noFill/>
          <a:ln w="127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8" name="Легенда2"/>
          <p:cNvSpPr>
            <a:extLst>
              <a:ext uri="smNativeData">
                <pr:smNativeData xmlns:pr="pr" val="SMDATA_12_JKDwWRMAAAAlAAAA9QEAAA8BAAAAkAAAAEgAAACQAAAASAAAAAAAAAAAAAAAAAAAAAEAAABQAAAA6Gor9pfd/D+sqME0DB/RPwAAAAAAAPB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P8AAAA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AAAAAAMAAAAEAAAAAAAAAAAAAAAAAAAAAAAAAAeAAAAaAAAAAAAAAAAAAAAAAAAAAAAAAAAAAAAECcAABAnAAAAAAAAAAAAAAAAAAAAAAAAAAAAAAAAAAAAAAAAAAAAABQAAAAAAAAAwMD/AAAAAABkAAAAMgAAAAAAAABkAAAAAAAAAH9/fwAKAAAAHwAAAFQAAABPgb0F////AQAAAAAAAAAAAAAAAAAAAAAAAAAAAAAAAAAAAAAAAAAA/wAAAH9/fwDu7OEDzMzMAMDA/wB/f38AAAAAAAAAAAAAAAAAAAAAAAAAAAAhAAAAGAAAABQAAACfBgAA1AgAAAsaAACRDgAAAAAAAA=="/>
              </a:ext>
            </a:extLst>
          </p:cNvSpPr>
          <p:nvPr/>
        </p:nvSpPr>
        <p:spPr>
          <a:xfrm>
            <a:off x="1076325" y="1435100"/>
            <a:ext cx="3157220" cy="932815"/>
          </a:xfrm>
          <a:prstGeom prst="wedgeRoundRectCallout">
            <a:avLst>
              <a:gd name="adj1" fmla="val 90205"/>
              <a:gd name="adj2" fmla="val 13376"/>
              <a:gd name="adj3" fmla="val 12500"/>
            </a:avLst>
          </a:prstGeom>
          <a:noFill/>
          <a:ln w="127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 lang="ru-ru" sz="900">
                <a:solidFill>
                  <a:srgbClr val="FF0000"/>
                </a:solidFill>
              </a:defRPr>
            </a:pPr>
            <a:r>
              <a:t>ГКОУ РД «Ретлобская СОШ Цунтинского района»</a:t>
            </a:r>
          </a:p>
          <a:p>
            <a:pPr>
              <a:defRPr lang="ru-ru" sz="900">
                <a:solidFill>
                  <a:srgbClr val="FFFF00"/>
                </a:solidFill>
              </a:defRPr>
            </a:pPr>
            <a:r>
              <a:t>368066 РД Бабаюртовский район к.40 лет Октября</a:t>
            </a:r>
          </a:p>
          <a:p>
            <a:pPr>
              <a:defRPr lang="ru-ru" sz="900">
                <a:solidFill>
                  <a:srgbClr val="FFFF00"/>
                </a:solidFill>
              </a:defRPr>
            </a:pPr>
            <a:r>
              <a:t> Эл.Адрес:</a:t>
            </a:r>
            <a:r>
              <a:rPr lang="ru-ru" u="sng"/>
              <a:t>rd-re.dagestanschool.ru</a:t>
            </a:r>
            <a:endParaRPr lang="ru-ru" u="sng"/>
          </a:p>
          <a:p>
            <a:pPr>
              <a:defRPr lang="ru-ru" sz="900">
                <a:solidFill>
                  <a:srgbClr val="FFFF00"/>
                </a:solidFill>
              </a:defRPr>
            </a:pPr>
            <a:r>
              <a:t>              моб. телефон: 8(906)446-56-69</a:t>
            </a:r>
          </a:p>
          <a:p>
            <a:pPr>
              <a:defRPr lang="ru-ru" sz="900">
                <a:solidFill>
                  <a:srgbClr val="FFFF00"/>
                </a:solidFill>
              </a:defRPr>
            </a:pPr>
            <a:r>
              <a:t>Директор школы: Алиев Ахмед Алиевич </a:t>
            </a:r>
          </a:p>
        </p:txBody>
      </p:sp>
      <p:sp>
        <p:nvSpPr>
          <p:cNvPr id="9" name="Легенда3"/>
          <p:cNvSpPr>
            <a:extLst>
              <a:ext uri="smNativeData">
                <pr:smNativeData xmlns:pr="pr" val="SMDATA_12_JKDwWRMAAAAlAAAA9AEAAA8BAAAAkAAAAEgAAACQAAAASAAAAAAAAAAAAAAAAAAAAAEAAABQAAAAkpbK2xFO8L/KN9vcmJ4KQAAAAAAAAOA/AAAAAAAA4D8AAAAAAADgPwAAAAAAAOA/AAAAAAAA4D8AAAAAAADgPwAAAAAAAOA/AAAAAAAA4D8CAAAAjAAAAAEAAAAAAAAA//8AAP///wgAAAAAAAAAAAAAAAAAAAAAAAAAAAAAAAAAAAAAZAAAAAEAAABAAAAAAAAAAAAAAAAAAAAAAAAAAAAAAAAAAAAAAAAAAAAAAAAAAAAAAAAAAAAAAAAAAAAAAAAAAAAAAAAAAAAAAAAAAAAAAAAAAAAAAAAAAAAAAAAAAAAAFAAAADwAAAABAAAAAAAAAP8A/wA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AAAAAAMAAAAEAAAAAAAAAAAAAAAAAAAAAAAAAAeAAAAaAAAAAAAAAAAAAAAAAAAAAAAAAAAAAAAECcAABAnAAAAAAAAAAAAAAAAAAAAAAAAAAAAAAAAAAAAAAAAAAAAABQAAAAAAAAAwMD/AAAAAABkAAAAMgAAAAAAAABkAAAAAAAAAH9/fwAKAAAAHwAAAFQAAAD//wAA////AQAAAAAAAAAAAAAAAAAAAAAAAAAAAAAAAAAAAAAAAAAA/wD/AH9/fwDu7OEDzMzMAMDA/wB/f38AAAAAAAAAAAAAAAAAAAAAAAAAAAAhAAAAGAAAABQAAAAdMAAAEAcAAJc7AADUCAAAAAAAAA=="/>
              </a:ext>
            </a:extLst>
          </p:cNvSpPr>
          <p:nvPr/>
        </p:nvSpPr>
        <p:spPr>
          <a:xfrm>
            <a:off x="7821295" y="1148080"/>
            <a:ext cx="1865630" cy="287020"/>
          </a:xfrm>
          <a:prstGeom prst="wedgeRectCallout">
            <a:avLst>
              <a:gd name="adj1" fmla="val -50953"/>
              <a:gd name="adj2" fmla="val 166372"/>
            </a:avLst>
          </a:prstGeom>
          <a:solidFill>
            <a:srgbClr val="FFFF00"/>
          </a:solidFill>
          <a:ln w="12700" cap="flat" cmpd="sng" algn="ctr">
            <a:solidFill>
              <a:srgbClr val="FF00F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 lang="ru-ru" sz="1200"/>
            </a:pPr>
            <a:r>
              <a:t>43.673403, 46.695784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1"/>
          <p:cNvGraphicFramePr>
            <a:graphicFrameLocks noGrp="1"/>
          </p:cNvGraphicFramePr>
          <p:nvPr/>
        </p:nvGraphicFramePr>
        <p:xfrm>
          <a:off x="0" y="5877560"/>
          <a:ext cx="9897110" cy="1026795"/>
        </p:xfrm>
        <a:graphic>
          <a:graphicData uri="http://schemas.openxmlformats.org/drawingml/2006/table">
            <a:tbl>
              <a:tblPr/>
              <a:tblGrid>
                <a:gridCol w="879475"/>
                <a:gridCol w="880110"/>
                <a:gridCol w="813435"/>
                <a:gridCol w="615950"/>
                <a:gridCol w="1085850"/>
                <a:gridCol w="907415"/>
                <a:gridCol w="1745615"/>
                <a:gridCol w="1742440"/>
                <a:gridCol w="1226820"/>
              </a:tblGrid>
              <a:tr h="228600">
                <a:tc gridSpan="9"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ОБЩАЯ ИНФОРМАЦИЯ</a:t>
                      </a:r>
                      <a:endParaRPr lang="ru-ru" sz="9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</a:tr>
              <a:tr h="545465"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Год постр-ки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Дата послед. кап. ремонта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Кол-во этажей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Общ.выс.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Размеры геометрич.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(Жилого здания)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Общ. площ. компл.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Среднее количество нахождения людей / персонала в здании (чел.)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Количество людей / персонала находящихся в здании круглосуточно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Количество выходов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  <a:tr h="252730"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1990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2013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 м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28х18,9 м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350  м</a:t>
                      </a:r>
                      <a:r>
                        <a:rPr lang="ru-ru" sz="900" baseline="300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139/22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139/1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cxnSp>
        <p:nvCxnSpPr>
          <p:cNvPr id="72" name="Прямая со стрелкой 66"/>
          <p:cNvCxnSpPr>
            <a:extLst>
              <a:ext uri="smNativeData">
                <pr:smNativeData xmlns:pr="pr" val="SMDATA_12_JKDwWRMAAAAlAAAADQ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AAAAAAQAAACMAAAAjAAAAIwAAAB4AAAACAAAAlgAAAJYAAAACAAAAlgAAAJYAAAAVAAAAYAAAAAAAAAAAAAAADwAAACADAAAAAAAAAAAAAAEAAACgMgAAVgcAAKr4//8BAAAAf39/AAEAAABkAAAAAAAAABQAAABAHwAAAAAAACYAAAAAAAAAwOD//wAAAAAmAAAAZAAAABYAAABMAAAAAQAAAAAAAAAHAAAAAAAAAAEAAAAAAAAAQQAAAAAAAAAkAAAAZAAAAGQAAAAAAAAAy8vLAEEAAAAAAAAAJAAAAGQAAABkAAAAAAAAABcAAAAUAAAAAAAAAAAAAAD/fwAA/38AAAAAAAAJAAAABAAAAAAAAAAMAAAAEAAAAAAAAAAAAAAAAAAAAAAAAAAeAAAAaAAAAAAAAAAAAAAAAAAAAAAAAAAAAAAAECcAABAnAAAAAAAAAAAAAAAAAAAAAAAAAAAAAAAAAAAAAAAAAAAAAD8AAAAAAAAAwMD/AAAAAABkAAAAMgAAAAAAAABkAAAAAAAAAH9/fwAKAAAAHwAAAFQAAABPgb0F////AQAAAAAAAAAAAAAAAAAAAAAAAAAAAAAAAAAAAAAAAAAAAAAAAn9/fwAAAAAAy8vLAMDA/wB/f38AAAAAAAAAAAAAAAAAAAAAAAAAAAAhAAAAGAAAABQAAADJIwAAGBUAAGQ2AADzGgAAAAAAAA=="/>
              </a:ext>
            </a:extLst>
          </p:cNvCxnSpPr>
          <p:nvPr/>
        </p:nvCxnSpPr>
        <p:spPr>
          <a:xfrm>
            <a:off x="5817235" y="3429000"/>
            <a:ext cx="3024505" cy="951865"/>
          </a:xfrm>
          <a:prstGeom prst="straightConnector1">
            <a:avLst/>
          </a:prstGeom>
          <a:noFill/>
          <a:ln w="0" cap="flat" cmpd="sng" algn="ctr">
            <a:solidFill>
              <a:schemeClr val="tx1"/>
            </a:solidFill>
            <a:prstDash val="solid"/>
            <a:miter lim="800000"/>
            <a:headEnd type="triangle" w="lg" len="lg"/>
            <a:tailEnd type="triangle" w="lg" len="lg"/>
          </a:ln>
          <a:effectLst>
            <a:outerShdw blurRad="40005" dist="22860" dir="5400000">
              <a:srgbClr val="000000">
                <a:alpha val="35000"/>
              </a:srgbClr>
            </a:outerShdw>
          </a:effectLst>
        </p:spPr>
      </p:cxnSp>
      <p:sp>
        <p:nvSpPr>
          <p:cNvPr id="73" name="Freeform 62"/>
          <p:cNvSpPr>
            <a:extLst>
              <a:ext uri="smNativeData">
                <pr:smNativeData xmlns:pr="pr" val="SMDATA_12_JKDwWRMAAAAlAAAACwAAAA0AAAAAkAAAAEgAAACQAAAASAAAAAAAAAAAAAAAAAAAAAEAAABQAAAAAAAAAAAA4D8AAAAAAADgPwAAAAAAAOA/AAAAAAAA4D8AAAAAAADgPwAAAAAAAOA/AAAAAAAA4D8AAAAAAADgPwAAAAAAAOA/AAAAAAAA4D8CAAAAjAAAAAEAAAAAAAAA/wAAAP///wgAAAAAAAAAAAAAAAAAAAAAAAAAAAAAAAAA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AAAA////AQAAAAAAAAAAAAAAAAAAAAAAAAAAAAAAAAAAAAAAAAAAAAAAAn9/fwDu7OEDzMzMAMDA/wB/f38AAAAAAAAAAAAAAAAAAAAAAAAAAAAhAAAAGAAAABQAAABZNgAASxgAAAE5AADHGQAAAAAAAA=="/>
              </a:ext>
            </a:extLst>
          </p:cNvSpPr>
          <p:nvPr/>
        </p:nvSpPr>
        <p:spPr>
          <a:xfrm>
            <a:off x="8834755" y="3949065"/>
            <a:ext cx="431800" cy="241300"/>
          </a:xfrm>
          <a:custGeom>
            <a:avLst/>
            <a:gdLst/>
            <a:ahLst/>
            <a:cxnLst/>
            <a:rect l="0" t="0" r="431800" b="241300"/>
            <a:pathLst>
              <a:path w="431800" h="241300">
                <a:moveTo>
                  <a:pt x="0" y="0"/>
                </a:moveTo>
                <a:lnTo>
                  <a:pt x="0" y="241300"/>
                </a:lnTo>
                <a:lnTo>
                  <a:pt x="431800" y="173008"/>
                </a:lnTo>
                <a:lnTo>
                  <a:pt x="431800" y="59187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algn="ctr" defTabSz="913130">
              <a:tabLst/>
              <a:defRPr lang="ru-ru"/>
            </a:pPr>
            <a:endParaRPr lang="ru-ru" sz="2100" b="1" i="1"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4" name="Text Box 63"/>
          <p:cNvSpPr>
            <a:extLst>
              <a:ext uri="smNativeData">
                <pr:smNativeData xmlns:pr="pr" val="SMDATA_12_JKDwWRMAAAAlAAAAZAAAAE0AAAAAAAAAADgAAAAAAAAAO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UNgAAcxgAAAE5AAClGQAAAAAAAA=="/>
              </a:ext>
            </a:extLst>
          </p:cNvSpPr>
          <p:nvPr/>
        </p:nvSpPr>
        <p:spPr>
          <a:xfrm>
            <a:off x="8831580" y="3974465"/>
            <a:ext cx="434975" cy="19431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35560" rIns="0" bIns="35560" numCol="1" anchor="ctr"/>
          <a:lstStyle/>
          <a:p>
            <a:pPr algn="ctr" defTabSz="709930">
              <a:tabLst/>
              <a:defRPr lang="ru-ru"/>
            </a:pPr>
            <a:r>
              <a:rPr lang="ru-ru" sz="800" b="1"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ПЧ - 15</a:t>
            </a:r>
            <a:endParaRPr lang="ru-ru" sz="800" b="1"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sp>
        <p:nvSpPr>
          <p:cNvPr id="75" name="Линия51"/>
          <p:cNvSpPr>
            <a:extLst>
              <a:ext uri="smNativeData">
                <pr:smNativeData xmlns:pr="pr" val="SMDATA_12_JKDwWRMAAAAlAAAACg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jAAAAAQAAACMAAAAjAAAAIwAAAB4AAAAAAAAAZAAAAGQAAAAE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VycG8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kNgAAPhgAAGQ2AADzGgAAAAAAAA=="/>
              </a:ext>
            </a:extLst>
          </p:cNvSpPr>
          <p:nvPr/>
        </p:nvSpPr>
        <p:spPr>
          <a:xfrm>
            <a:off x="8841740" y="3940810"/>
            <a:ext cx="0" cy="440055"/>
          </a:xfrm>
          <a:prstGeom prst="line">
            <a:avLst/>
          </a:prstGeom>
          <a:noFill/>
          <a:ln w="222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  <p:txBody>
          <a:bodyPr vert="horz" wrap="square" lIns="91440" tIns="45720" rIns="91440" bIns="45720" numCol="1" anchor="ctr"/>
          <a:lstStyle/>
          <a:p>
            <a:pPr>
              <a:defRPr lang="ru-ru"/>
            </a:pPr>
            <a:endParaRPr lang="ru-ru" b="1" i="1"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6" name="Прямоугольник 70"/>
          <p:cNvSpPr>
            <a:extLst>
              <a:ext uri="smNativeData">
                <pr:smNativeData xmlns:pr="pr" val="SMDATA_12_JKDwWRMAAAAlAAAAZAAAAA0AAAAAygAAAGUAAADKAAAAZQAAAAAAAAABAAAAAAAAAAEAAABQAAAAAAAAAAAA4D8AAAAAAADgPwAAAAAAAOA/AAAAAAAA4D8AAAAAAADgPwAAAAAAAOA/AAAAAAAA4D8AAAAAAADgPwAAAAAAAOA/AAAAAAAA4D8CAAAAjAAAAAEAAAAAAAAA//8AAP///wgAAAAAAAAAAAAAAAAAAAAAAAAAAAAAAAAAAAAAeAAAAAEAAABAAAAAAAAAAAAAAABaAAAAAAAAAAAAAAAAAAAAAAAAAAAAAAAAAAAAAAAAAAAAAAAAAAAAAAAAAAAAAAAAAAAAAAAAAAAAAAAAAAAAAAAAAAAAAAAAAAAAFAAAADwAAAABAAAAAAAAAAAAAAAAAAAAAQAAACMAAAAjAAAAIwAAAB4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DgiIGMMAAAAEAAAAAAAAAAAAAAAAAAAAAAAAAAeAAAAaAAAAAAAAAAAAAAAAAAAAAAAAAAAAAAAECcAABAnAAAAAAAAAAAAAAAAAAAAAAAAAAAAAAAAAAAAAAAAAAAAABQAAAAAAAAAwMD/AAAAAABkAAAAMgAAAAAAAABkAAAAAAAAAH9/fwAKAAAAHwAAAFQAAAD//wAA////AQAAAAAAAAAAAAAAAAAAAAAAAAAAAAAAAAAAAAAAAAAAAAAAAH9/fwDu7OEDzMzMAMDA/wB/f38AAAAAAAAAAAAAAAAAAAAAAAAAAAAhAAAAGAAAABQAAADCKwAAlhcAAEgvAADnGAAAAAAAAA=="/>
              </a:ext>
            </a:extLst>
          </p:cNvSpPr>
          <p:nvPr/>
        </p:nvSpPr>
        <p:spPr>
          <a:xfrm>
            <a:off x="7113270" y="3834130"/>
            <a:ext cx="572770" cy="213995"/>
          </a:xfrm>
          <a:prstGeom prst="rect">
            <a:avLst/>
          </a:prstGeom>
          <a:solidFill>
            <a:srgbClr val="FFFF00"/>
          </a:solidFill>
          <a:ln w="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128270" tIns="64135" rIns="128270" bIns="64135" numCol="1" anchor="ctr"/>
          <a:lstStyle/>
          <a:p>
            <a:pPr algn="ctr" defTabSz="128016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900" b="1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8 км</a:t>
            </a:r>
            <a:endParaRPr lang="ru-ru" sz="900" b="1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sp>
        <p:nvSpPr>
          <p:cNvPr id="77" name="TextBox 36"/>
          <p:cNvSpPr>
            <a:extLst>
              <a:ext uri="smNativeData">
                <pr:smNativeData xmlns:pr="pr" val="SMDATA_12_JKDwWRMAAAAlAAAAZAAAAE0AAAAAygAAAGUAAADKAAAAZQAAAAAAAAAAAAAAAAAAAAEAAABQAAAAAAAAAAAA4D8AAAAAAADgPwAAAAAAAOA/AAAAAAAA4D8AAAAAAADgPwAAAAAAAOA/AAAAAAAA4D8AAAAAAADgPwAAAAAAAOA/AAAAAAAA4D8CAAAAjAAAAAEAAAAAAAAAAP//AP///wgAAAAAAAAAAAAAAAAAAAAAAAAAAAAAAAAAAAAAeAAAAAEAAABAAAAAAAAAAAAAAABaAAAAAAAAAAAAAAAAAAAAAAAAAAAAAAAAAAAAAAAAAAAAAAAAAAAAAAAAAAAAAAAAAAAAAAAAAAAAAAAAAAAAAAAAAAAAAAAAAAAAFAAAADwAAAABAAAAAAAAAAAAAAkAAAAAAQAAACMAAAAjAAAAIwAAAB4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GFuZz0MAAAAEAAAAAAAAAAAAAAAAAAAAAAAAAAeAAAAaAAAAAAAAAAAAAAAAAAAAAAAAAAAAAAAECcAABAnAAAAAAAAAAAAAAAAAAAAAAAAAAAAAAAAAAAAAAAAAAAAABQAAAAAAAAAwMD/AAAAAABkAAAAMgAAAAAAAABkAAAAAAAAAH9/fwAKAAAAHwAAAFQAAAAA//8A////AQAAAAAAAAAAAAAAAAAAAAAAAAAAAAAAAAAAAAAAAAAAAAAAAn9/fwDu7OEDzMzMAMDA/wB/f38AAAAAAAAAAAAAAAAAAAAAAAAAAAAhAAAAGAAAABQAAADiAAAALgYAAMIVAABxEAAAAAAAAA=="/>
              </a:ext>
            </a:extLst>
          </p:cNvSpPr>
          <p:nvPr/>
        </p:nvSpPr>
        <p:spPr>
          <a:xfrm>
            <a:off x="143510" y="1004570"/>
            <a:ext cx="3393440" cy="1668145"/>
          </a:xfrm>
          <a:prstGeom prst="rect">
            <a:avLst/>
          </a:prstGeom>
          <a:solidFill>
            <a:srgbClr val="00FFFF"/>
          </a:solidFill>
          <a:ln w="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128270" tIns="64135" rIns="128270" bIns="64135" numCol="1" anchor="t"/>
          <a:lstStyle/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 b="1" u="sng"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Общая характеристика населенного пункта:</a:t>
            </a:r>
            <a:endParaRPr lang="ru-ru" sz="1000" b="1" u="sng"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площадь территории –3,96 кв км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количество проживающего населения – 680  чел. 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(из них детей 258) 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количество домов –135 (из них нежилых 0);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социально-значимых объектов – 3;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котельных – 2;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ФАП – 1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детский сад – 1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школа – 1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pic>
        <p:nvPicPr>
          <p:cNvPr id="78" name="Picture 162"/>
          <p:cNvPicPr>
            <a:picLocks noChangeAspect="1"/>
            <a:extLst>
              <a:ext uri="smNativeData">
                <pr:smNativeData xmlns:pr="pr" val="SMDATA_13_JKDwWR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QAAAAAAAAAEAAAAAAAAAAEAAAAAAAAJAAAAAAAAAAAUAAAAZAAAAGQAAAAAAAAAy8vLAAAAAAAAAAAAFAAAAGQAAABkAAAAAAAAAAcAAAA4AAAAAAAAAAAAAAAAAAAA////AAIAAAD///8AAAAAAAAAAAAAAAAAAAAAAAAAAABkAAAAZAAAAAAAAAAXAAAAFAAAAAAAAAAAAAAA/38AAP9/AAAAAAAACQAAAAQAAAA5OkNEDAAAABAAAAAAAAAAAAAAAAAAAAAAAAAAHgAAAGgAAAAAAAAAAAAAAAAAAAAAAAAAAAAAABAnAAAQJwAAAAAAAAAAAAAAAAAAAAAAAAAAAAAAAAAAAAAAAAAAAAAUAAAAAAAAAMDA/wAAAAAAZAAAADIAAAAAAAAAZAAAAAAAAAB/f38AAQAAAB8AAABUAAAAT4G9Bf///wEAAAAAAAAAAAAAAAAAAAAAAAAAAAAAAAAAAAAAAAAAAAAAAAJ/f38AAAAAAsvLywDAwP8Af39/AAAAAAAAAAAAAAAAAP///wD///8AIQAAABgAAAAUAAAAux0AADkgAAA5IAAAQCIAAAAAAAA="/>
              </a:ext>
            </a:extLst>
          </p:cNvPicPr>
          <p:nvPr/>
        </p:nvPicPr>
        <p:blipFill>
          <a:blip xmlns:r="http://schemas.openxmlformats.org/officeDocument/2006/relationships"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32985" y="5238115"/>
            <a:ext cx="405130" cy="3295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>
            <a:outerShdw blurRad="12700" dist="12700" dir="5400000" algn="ctr">
              <a:schemeClr val="tx1"/>
            </a:outerShdw>
          </a:effectLst>
        </p:spPr>
      </p:pic>
      <p:sp>
        <p:nvSpPr>
          <p:cNvPr id="79" name="Прямоугольник 73"/>
          <p:cNvSpPr>
            <a:extLst>
              <a:ext uri="smNativeData">
                <pr:smNativeData xmlns:pr="pr" val="SMDATA_12_JKDwWRMAAAAlAAAAZAAAAA0AAAAAkAAAAEgAAACQAAAASAAAAAAAAAABAAAAAAAAAAEAAABQAAAAAAAAAAAA4D8AAAAAAADgPwAAAAAAAOA/AAAAAAAA4D8AAAAAAADgPwAAAAAAAOA/AAAAAAAA4D8AAAAAAADgPwAAAAAAAOA/AAAAAAAA4D8CAAAAjAAAAAEAAAAAAAAAvr6+6P///wgAAAAAAAAAAAAAAAAAAAAAAAAAAAAAAAAAAAAAZAAAAAEAAABAAAAAAAAAAAAAAAAAAAAAAAAAAAAAAAAAAAAAAAAAAAAAAAAAAAAAAAAAAAAAAAAAAAAAAAAAAAAAAAAAAAAAAAAAAAAAAAAAAAAAAAAAAAAAAAAAAAAAFAAAADwAAAABAAAAAAAAAAAAAAAA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EZhbWkMAAAAEAAAAAAAAAAAAAAAAAAAAAAAAAAeAAAAaAAAAAAAAAAAAAAAAAAAAAAAAAAAAAAAECcAABAnAAAAAAAAAAAAAAAAAAAAAAAAAAAAAAAAAAAAAAAAAAAAABQAAAAAAAAAwMD/AAAAAABkAAAAMgAAAAAAAABkAAAAAAAAAH9/fwAKAAAAHwAAAFQAAAC+vr6h////AQAAAAAAAAAAAAAAAAAAAAAAAAAAAAAAAAAAAAAAAAAAAAAAAH9/fwDu7OEDzMzMAMDA/wB/f38AAAAAAAAAAAAAAAAAAAAAAAAAAAAhAAAAGAAAABQAAACKLwAAZhsAAAg8AAAbIQAAAAAAAA=="/>
              </a:ext>
            </a:extLst>
          </p:cNvSpPr>
          <p:nvPr/>
        </p:nvSpPr>
        <p:spPr>
          <a:xfrm>
            <a:off x="7727950" y="4453890"/>
            <a:ext cx="2030730" cy="927735"/>
          </a:xfrm>
          <a:prstGeom prst="rect">
            <a:avLst/>
          </a:prstGeom>
          <a:solidFill>
            <a:schemeClr val="bg1">
              <a:shade val="75000"/>
            </a:schemeClr>
          </a:solidFill>
          <a:ln w="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/>
          <a:lstStyle/>
          <a:p>
            <a:pPr>
              <a:defRPr lang="ru-ru">
                <a:solidFill>
                  <a:srgbClr val="007F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 b="1" u="sng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Начальник ПЧ-15 </a:t>
            </a:r>
            <a:r>
              <a:rPr lang="ru-ru" sz="1000" b="1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 по Бабаюртовскому району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FF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Такуев  Х.А.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00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solidFill>
                  <a:srgbClr val="007F00"/>
                </a:solidFill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моб: 8(929) 279-66-96</a:t>
            </a:r>
            <a:endParaRPr lang="ru-ru" sz="1000">
              <a:solidFill>
                <a:srgbClr val="007F00"/>
              </a:solidFill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FF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диспечерская - 8 (988) 292-77-13 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 sz="1000">
                <a:solidFill>
                  <a:srgbClr val="000000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80" name="Прямоугольник 74"/>
          <p:cNvSpPr>
            <a:extLst>
              <a:ext uri="smNativeData">
                <pr:smNativeData xmlns:pr="pr" val="SMDATA_12_JKDwWRMAAAAlAAAAZAAAAA0AAAAAkAAAAEgAAACQAAAASAAAAAAAAAABAAAAAAAAAAEAAABQAAAAAAAAAAAA4D8AAAAAAADgPwAAAAAAAOA/AAAAAAAA4D8AAAAAAADgPwAAAAAAAOA/AAAAAAAA4D8AAAAAAADgPwAAAAAAAOA/AAAAAAAA4D8CAAAAjAAAAAEAAAAAAAAAvr6+6P///wgAAAAAAAAAAAAAAAAAAAAAAAAAAAAAAAAAAAAAZAAAAAEAAABAAAAAAAAAAAAAAAAAAAAAAAAAAAAAAAAAAAAAAAAAAAAAAAAAAAAAAAAAAAAAAAAAAAAAAAAAAAAAAAAAAAAAAAAAAAAAAAAAAAAAAAAAAAAAAAAAAAAAFAAAADwAAAABAAAAAAAAAAAAAAAA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GEgdHkMAAAAEAAAAAAAAAAAAAAAAAAAAAAAAAAeAAAAaAAAAAAAAAAAAAAAAAAAAAAAAAAAAAAAECcAABAnAAAAAAAAAAAAAAAAAAAAAAAAAAAAAAAAAAAAAAAAAAAAABQAAAAAAAAAwMD/AAAAAABkAAAAMgAAAAAAAABkAAAAAAAAAH9/fwAKAAAAHwAAAFQAAAC+vr6h////AQAAAAAAAAAAAAAAAAAAAAAAAAAAAAAAAAAAAAAAAAAAAAAAAH9/fwDu7OEDzMzMAMDA/wB/f38AAAAAAAAAAAAAAAAAAAAAAAAAAAAhAAAAGAAAABQAAAD+CgAAnR0AALEcAAAdIwAAAAAAAA=="/>
              </a:ext>
            </a:extLst>
          </p:cNvSpPr>
          <p:nvPr/>
        </p:nvSpPr>
        <p:spPr>
          <a:xfrm>
            <a:off x="1786890" y="4813935"/>
            <a:ext cx="2877185" cy="894080"/>
          </a:xfrm>
          <a:prstGeom prst="rect">
            <a:avLst/>
          </a:prstGeom>
          <a:solidFill>
            <a:schemeClr val="bg1">
              <a:shade val="75000"/>
            </a:schemeClr>
          </a:solidFill>
          <a:ln w="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/>
          <a:lstStyle/>
          <a:p>
            <a:pPr>
              <a:defRPr lang="ru-ru">
                <a:solidFill>
                  <a:srgbClr val="FF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 b="1" u="sng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Начальник РОВД по Бабаюртовскому району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FF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solidFill>
                  <a:srgbClr val="007F00"/>
                </a:solidFill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Мурзаев Казбек Мурзаевич</a:t>
            </a:r>
            <a:r>
              <a:rPr lang="ru-ru" sz="1000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 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FF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моб:8(928)947-25-37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FF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раб:8(87234)3-10-11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007F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Дежурная часть – 8 8724721409-002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</p:txBody>
      </p:sp>
      <p:grpSp>
        <p:nvGrpSpPr>
          <p:cNvPr id="81" name="Group 53"/>
          <p:cNvGrpSpPr>
            <a:extLst>
              <a:ext uri="smNativeData">
                <pr:smNativeData xmlns:pr="pr" val="SMDATA_6_JKDwWRMAAAAlAAAAAQAAAA8BAAAAkAAAAEgAAACQAAAASAAAAAAAAAAAAAAAAAAAABcAAAAUAAAAAAAAAAAAAAD/fwAA/38AAAAAAAAJAAAABAAAAAAAAAAMAAAAEAAAAAAAAAAAAAAAAAAAAAAAAAAfAAAAVAAAAAAAAAAAAAAAAAAAAAAAAAAAAAAAAAAAAAAAAAAAAAAAAAAAAAAAAAAAAAAAAAAAAAAAAAAAAAAAAAAAAAAAAAAAAAAAAAAAAAAAAAAAAAAAAAAAACEAAAAYAAAAFAAAAJwoAAAZCAAArysAALYJAAAAAAAA"/>
              </a:ext>
            </a:extLst>
          </p:cNvGrpSpPr>
          <p:nvPr/>
        </p:nvGrpSpPr>
        <p:grpSpPr>
          <a:xfrm>
            <a:off x="6601460" y="1316355"/>
            <a:ext cx="499745" cy="262255"/>
            <a:chOff x="6601460" y="1316355"/>
            <a:chExt cx="499745" cy="262255"/>
          </a:xfrm>
        </p:grpSpPr>
        <p:sp>
          <p:nvSpPr>
            <p:cNvPr id="86" name="Rectangle 54"/>
            <p:cNvSpPr>
              <a:extLst>
                <a:ext uri="smNativeData">
                  <pr:smNativeData xmlns:pr="pr" val="SMDATA_12_JKDwWRMAAAAlAAAAZAAAAA0AAAAAFAAAABQAAAAUAAAAFAAAAAAAAAABAAAAAAAAAAEAAABQAAAAAAAAAAAA4D8AAAAAAADgPwAAAAAAAOA/AAAAAAAA4D8AAAAAAADgPwAAAAAAAOA/AAAAAAAA4D8AAAAAAADgPwAAAAAAAOA/AAAAAAAA4D8CAAAAjAAAAAEAAAADAAAAXp7/AP/r+gAAAAAAAAAAAAAAAAAAAAAAAAAAAAAAAAAAAAAAZAAAAAEAAABAAAAAAAAAAGQAAAAOAQAAAAAAAAIAAAA/nAAAhcL/AHARAQDE1usAAAAAAAAAAAAAAAAAAAAAAAAAAAAAAAAAAAAAAAAAAAAAAAAAAAAAAAAAAAAAAAAAFAAAADwAAAABAAAAAAAAAAAAAAkK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xhbmcMAAAAEAAAAAAAAAAAAAAAAAAAAAAAAAAeAAAAaAAAAAAAAAAAAAAAAAAAAAAAAAAAAAAAECcAABAnAAAAAAAAAAAAAAAAAAAAAAAAAAAAAAAAAAAAAAAAAAAAABQAAAAAAAAAwMD/AAAAAABkAAAAMgAAAAAAAABkAAAAAAAAAH9/fwAKAAAAHwAAAFQAAABenv8A/+v6AIXC/wDE1usAAAAAAAAAAAAAAAAAAAAAAAAAAAAAAAAAAAAAAn9/fwDu7OEDzMzMAMDA/wB/f38AAAAAAAAAAAAAAAAAAAAAAAAAAAAhAAAAGAAAABQAAAAnKgAAGQgAAK8rAAC2CQAAAAAAAA=="/>
                </a:ext>
              </a:extLst>
            </p:cNvSpPr>
            <p:nvPr/>
          </p:nvSpPr>
          <p:spPr>
            <a:xfrm>
              <a:off x="6852285" y="1316355"/>
              <a:ext cx="248920" cy="262255"/>
            </a:xfrm>
            <a:prstGeom prst="rect">
              <a:avLst/>
            </a:prstGeom>
            <a:gradFill flip="none" rotWithShape="0">
              <a:gsLst>
                <a:gs pos="0">
                  <a:srgbClr val="5E9EFF"/>
                </a:gs>
                <a:gs pos="39999000">
                  <a:srgbClr val="85C2FF"/>
                </a:gs>
                <a:gs pos="70000000">
                  <a:srgbClr val="C4D6EB"/>
                </a:gs>
                <a:gs pos="100000">
                  <a:srgbClr val="FFEBFA"/>
                </a:gs>
              </a:gsLst>
              <a:lin ang="5400000" scaled="0"/>
              <a:tileRect/>
            </a:gradFill>
            <a:ln w="6350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12700" tIns="12700" rIns="12700" bIns="12700" numCol="1" anchor="ctr"/>
            <a:lstStyle/>
            <a:p>
              <a:pPr algn="ctr" defTabSz="912495">
                <a:tabLst/>
                <a:defRPr lang="ru-ru"/>
              </a:pPr>
              <a:r>
                <a:rPr lang="ru-ru" sz="800">
                  <a:latin typeface="Times New Roman" pitchFamily="1" charset="204"/>
                  <a:ea typeface="Arial" pitchFamily="2" charset="204"/>
                  <a:cs typeface="Times New Roman" pitchFamily="1" charset="204"/>
                </a:rPr>
                <a:t>ЦРБ</a:t>
              </a:r>
              <a:endParaRPr lang="ru-ru" sz="800"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  <a:p>
              <a:pPr algn="ctr" defTabSz="912495">
                <a:tabLst/>
                <a:defRPr lang="ru-ru"/>
              </a:pPr>
              <a:endParaRPr lang="ru-ru" sz="800"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grpSp>
          <p:nvGrpSpPr>
            <p:cNvPr id="82" name="Group 56"/>
            <p:cNvGrpSpPr>
              <a:extLst>
                <a:ext uri="smNativeData">
                  <pr:smNativeData xmlns:pr="pr" val="SMDATA_6_JKDwWRMAAAAlAAAAAQAAAA8BAAAAkAAAAEgAAACQAAAASAAAAAAAAAAAAAAAAAAAABcAAAAUAAAAAAAAAAAAAAD/fwAA/38AAAAAAAAJAAAABAAAAGF6BgAMAAAAEAAAAAAAAAAAAAAAAAAAAAAAAAAfAAAAVAAAAAAAAAAAAAAAAAAAAAAAAAAAAAAAAAAAAAAAAAAAAAAAAAAAAAAAAAAAAAAAAAAAAAAAAAAAAAAAAAAAAAAAAAAAAAAAAAAAAAAAAAAAAAAAAAAAACEAAAAYAAAAFAAAAJwoAABPCAAA+SkAALEJAAAAAAAA"/>
                </a:ext>
              </a:extLst>
            </p:cNvGrpSpPr>
            <p:nvPr/>
          </p:nvGrpSpPr>
          <p:grpSpPr>
            <a:xfrm>
              <a:off x="6601460" y="1350645"/>
              <a:ext cx="221615" cy="224790"/>
              <a:chOff x="6601460" y="1350645"/>
              <a:chExt cx="221615" cy="224790"/>
            </a:xfrm>
          </p:grpSpPr>
          <p:sp>
            <p:nvSpPr>
              <p:cNvPr id="85" name="Rectangle 57"/>
              <p:cNvSpPr>
                <a:extLst>
                  <a:ext uri="smNativeData">
                    <pr:smNativeData xmlns:pr="pr" val="SMDATA_12_JKDwWRMAAAAlAAAAZAAAAA0AAAAAkAAAAEgAAACQAAAASAA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P8AAAAK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psYXQMAAAAEAAAAAAAAAAAAAAAAAAAAAAAAAAeAAAAaAAAAAAAAAAAAAAAAAAAAAAAAAAAAAAAECcAABAnAAAAAAAAAAAAAAAAAAAAAAAAAAAAAAAAAAAAAAAAAAAAABQAAAAAAAAAwMD/AAAAAABkAAAAMgAAAAAAAABkAAAAAAAAAH9/fwAKAAAAHwAAAFQAAAD///8A////AQAAAAAAAAAAAAAAAAAAAAAAAAAAAAAAAAAAAAAAAAAA/wAAAH9/fwDu7OEDzMzMAMDA/wB/f38AAAAAAAAAAAAAAAAAAAAAAAAAAAAhAAAAGAAAABQAAACcKAAA2AgAAPkpAACxCQAAAAAAAA=="/>
                  </a:ext>
                </a:extLst>
              </p:cNvSpPr>
              <p:nvPr/>
            </p:nvSpPr>
            <p:spPr>
              <a:xfrm>
                <a:off x="6601460" y="1437640"/>
                <a:ext cx="221615" cy="137795"/>
              </a:xfrm>
              <a:prstGeom prst="rect">
                <a:avLst/>
              </a:prstGeom>
              <a:solidFill>
                <a:srgbClr val="FFFFFF"/>
              </a:solidFill>
              <a:ln w="6350" cap="flat" cmpd="sng" algn="ctr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anchor="ctr"/>
              <a:lstStyle/>
              <a:p>
                <a:pPr algn="ctr" defTabSz="912495">
                  <a:tabLst/>
                  <a:defRPr lang="ru-ru"/>
                </a:pPr>
                <a:endParaRPr lang="ru-ru" sz="800"/>
              </a:p>
            </p:txBody>
          </p:sp>
          <p:sp>
            <p:nvSpPr>
              <p:cNvPr id="84" name="Line 58"/>
              <p:cNvSpPr>
                <a:extLst>
                  <a:ext uri="smNativeData">
                    <pr:smNativeData xmlns:pr="pr" val="SMDATA_12_JKDwWRMAAAAlAAAACgAAAA0AAAAAkAAAAEgAAACQAAAASAAAAAAAAAABAAAAAg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P8AAAAKAAAAAQAAACMAAAAjAAAAIwAAAB4AAAAAAAAASwAAAEsAAAAAAAAASwAAAEs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A+PC8MAAAAEAAAAAAAAAAAAAAAAAAAAAAAAAAeAAAAaAAAAAAAAAAAAAAAAAAAAAAAAAAAAAAAECcAABAnAAAAAAAAAAAAAAAAAAAAAAAAAAAAAAAAAAAAAAAAAAAAABQAAAAAAAAAwMD/AAAAAABkAAAAMgAAAAAAAABkAAAAAAAAAH9/fwAKAAAAHwAAAFQAAAD///8A////AQAAAAAAAAAAAAAAAAAAAAAAAAAAAAAAAAAAAAAAAAAA/wAAAH9/fwDu7OEDzMzMAMDA/wB/f38AAAAAAAAAAAAAAAAAAAAAAAAAAAAhAAAAGAAAABQAAACfKAAATwgAAFApAADZCAAAAAAAAA=="/>
                  </a:ext>
                </a:extLst>
              </p:cNvSpPr>
              <p:nvPr/>
            </p:nvSpPr>
            <p:spPr>
              <a:xfrm flipV="1">
                <a:off x="6603365" y="1350645"/>
                <a:ext cx="112395" cy="87630"/>
              </a:xfrm>
              <a:prstGeom prst="line">
                <a:avLst/>
              </a:prstGeom>
              <a:solidFill>
                <a:srgbClr val="FFFFFF"/>
              </a:solidFill>
              <a:ln w="6350" cap="flat" cmpd="sng" algn="ctr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  <a:effectLst/>
            </p:spPr>
            <p:txBody>
              <a:bodyPr rot="10800000" vert="horz" wrap="square" lIns="91440" tIns="45720" rIns="91440" bIns="45720" numCol="1" anchor="ctr"/>
              <a:lstStyle/>
              <a:p>
                <a:pPr algn="ctr">
                  <a:defRPr lang="ru-ru"/>
                </a:pPr>
                <a:endParaRPr lang="ru-ru" sz="800"/>
              </a:p>
            </p:txBody>
          </p:sp>
          <p:sp>
            <p:nvSpPr>
              <p:cNvPr id="83" name="Line 59"/>
              <p:cNvSpPr>
                <a:extLst>
                  <a:ext uri="smNativeData">
                    <pr:smNativeData xmlns:pr="pr" val="SMDATA_12_JKDwWRMAAAAlAAAACgAAAA0AAAAAkAAAAEgAAACQAAAASAA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P8AAAAKAAAAAQAAACMAAAAjAAAAIwAAAB4AAAAAAAAASwAAAEsAAAAAAAAASwAAAEs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JjdHIMAAAAEAAAAAAAAAAAAAAAAAAAAAAAAAAeAAAAaAAAAAAAAAAAAAAAAAAAAAAAAAAAAAAAECcAABAnAAAAAAAAAAAAAAAAAAAAAAAAAAAAAAAAAAAAAAAAAAAAABQAAAAAAAAAwMD/AAAAAABkAAAAMgAAAAAAAABkAAAAAAAAAH9/fwAKAAAAHwAAAFQAAAD///8A////AQAAAAAAAAAAAAAAAAAAAAAAAAAAAAAAAAAAAAAAAAAA/wAAAH9/fwDu7OEDzMzMAMDA/wB/f38AAAAAAAAAAAAAAAAAAAAAAAAAAAAhAAAAGAAAABQAAABTKQAATwgAAPYpAADQCAAAAAAAAA=="/>
                  </a:ext>
                </a:extLst>
              </p:cNvSpPr>
              <p:nvPr/>
            </p:nvSpPr>
            <p:spPr>
              <a:xfrm>
                <a:off x="6717665" y="1350645"/>
                <a:ext cx="103505" cy="81915"/>
              </a:xfrm>
              <a:prstGeom prst="line">
                <a:avLst/>
              </a:prstGeom>
              <a:solidFill>
                <a:srgbClr val="FFFFFF"/>
              </a:solidFill>
              <a:ln w="6350" cap="flat" cmpd="sng" algn="ctr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  <a:effectLst/>
            </p:spPr>
            <p:txBody>
              <a:bodyPr vert="horz" wrap="square" lIns="91440" tIns="45720" rIns="91440" bIns="45720" numCol="1" anchor="ctr"/>
              <a:lstStyle/>
              <a:p>
                <a:pPr algn="ctr">
                  <a:defRPr lang="ru-ru"/>
                </a:pPr>
                <a:endParaRPr lang="ru-ru" sz="800"/>
              </a:p>
            </p:txBody>
          </p:sp>
        </p:grpSp>
      </p:grpSp>
      <p:cxnSp>
        <p:nvCxnSpPr>
          <p:cNvPr id="87" name="Прямая со стрелкой 32"/>
          <p:cNvCxnSpPr>
            <a:extLst>
              <a:ext uri="smNativeData">
                <pr:smNativeData xmlns:pr="pr" val="SMDATA_12_JKDwWRMAAAAlAAAADQAAAA0AAAAAkAAAAEgAAACQAAAASAAAAAAAAAAAAAAAAg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AAAAAAQAAACMAAAAjAAAAIwAAAB4AAAACAAAAlgAAAJYAAAACAAAAlgAAAJYAAAAVAAAAYAAAAAAAAAAAAAAADwAAACADAAAAAAAAAAAAAAEAAACgMgAAVgcAAKr4//8BAAAAf39/AAEAAABkAAAAAAAAABQAAABAHwAAAAAAACYAAAAAAAAAwOD//wAAAAAmAAAAZAAAABYAAABMAAAAAQAAAAAAAAAHAAAAAAAAAAEAAAAAAAAAQQAAAAAAAAAkAAAAZAAAAGQAAAAAAAAAy8vLAEEAAAAAAAAAJAAAAGQAAABkAAAAAAAAABcAAAAUAAAAAAAAAAAAAAD/fwAA/38AAAAAAAAJAAAABAAAADEyMDAMAAAAEAAAAAAAAAAAAAAAAAAAAAAAAAAeAAAAaAAAAAAAAAAAAAAAAAAAAAAAAAAAAAAAECcAABAnAAAAAAAAAAAAAAAAAAAAAAAAAAAAAAAAAAAAAAAAAAAAAD8AAAAAAAAAwMD/AAAAAABkAAAAMgAAAAAAAABkAAAAAAAAAH9/fwAKAAAAHwAAAFQAAABPgb0F////AQAAAAAAAAAAAAAAAAAAAAAAAAAAAAAAAAAAAAAAAAAAAAAAAn9/fwAAAAAAy8vLAMDA/wB/f38AAAAAAAAAAAAAAAAAAAAAAAAAAAAhAAAAGAAAABQAAADJIwAAtgkAAH4pAAAYFQAAAAAAAA=="/>
              </a:ext>
            </a:extLst>
          </p:cNvCxnSpPr>
          <p:nvPr/>
        </p:nvCxnSpPr>
        <p:spPr>
          <a:xfrm rot="16200000">
            <a:off x="5356225" y="2039620"/>
            <a:ext cx="1850390" cy="927735"/>
          </a:xfrm>
          <a:prstGeom prst="straightConnector1">
            <a:avLst/>
          </a:prstGeom>
          <a:noFill/>
          <a:ln w="0" cap="flat" cmpd="sng" algn="ctr">
            <a:solidFill>
              <a:schemeClr val="tx1"/>
            </a:solidFill>
            <a:prstDash val="solid"/>
            <a:miter lim="800000"/>
            <a:headEnd type="triangle" w="lg" len="lg"/>
            <a:tailEnd type="triangle" w="lg" len="lg"/>
          </a:ln>
          <a:effectLst>
            <a:outerShdw blurRad="40005" dist="22860" dir="5400000">
              <a:srgbClr val="000000">
                <a:alpha val="35000"/>
              </a:srgbClr>
            </a:outerShdw>
          </a:effectLst>
        </p:spPr>
      </p:cxnSp>
      <p:cxnSp>
        <p:nvCxnSpPr>
          <p:cNvPr id="88" name="Прямая со стрелкой 35"/>
          <p:cNvCxnSpPr>
            <a:extLst>
              <a:ext uri="smNativeData">
                <pr:smNativeData xmlns:pr="pr" val="SMDATA_12_JKDwWRMAAAAlAAAADQAAAA0AAAAAkAAAAEgAAACQAAAASAAAAAAAAAAAAAAAAg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AAAAAAQAAACMAAAAjAAAAIwAAAB4AAAACAAAAlgAAAJYAAAACAAAAlgAAAJYAAAAVAAAAYAAAAAAAAAAAAAAADwAAACADAAAAAAAAAAAAAAEAAACgMgAAVgcAAKr4//8BAAAAf39/AAEAAABkAAAAAAAAABQAAABAHwAAAAAAACYAAAAAAAAAwOD//wAAAAAmAAAAZAAAABYAAABMAAAAAQAAAAAAAAAHAAAAAAAAAAEAAAAAAAAAQQAAAAAAAAAkAAAAZAAAAGQAAAAAAAAAy8vLAEEAAAAAAAAAJAAAAGQAAABkAAAAAAAAABcAAAAUAAAAAAAAAAAAAAD/fwAA/38AAAAAAAAJAAAABAAAALVb2igMAAAAEAAAAAAAAAAAAAAAAAAAAAAAAAAeAAAAaAAAAAAAAAAAAAAAAAAAAAAAAAAAAAAAECcAABAnAAAAAAAAAAAAAAAAAAAAAAAAAAAAAAAAAAAAAAAAAAAAAD8AAAAAAAAAwMD/AAAAAABkAAAAMgAAAAAAAABkAAAAAAAAAH9/fwAKAAAAHwAAAFQAAABPgb0F////AQAAAAAAAAAAAAAAAAAAAAAAAAAAAAAAAAAAAAAAAAAAAAAAAn9/fwAAAAAAy8vLAMDA/wB/f38AAAAAAAAAAAAAAAAAAAAAAAAAAAAhAAAAGAAAABQAAAD6HgAAGBUAAMkjAAA5IAAAAAAAAA=="/>
              </a:ext>
            </a:extLst>
          </p:cNvCxnSpPr>
          <p:nvPr/>
        </p:nvCxnSpPr>
        <p:spPr>
          <a:xfrm rot="16200000">
            <a:off x="4521835" y="3942715"/>
            <a:ext cx="1809115" cy="781685"/>
          </a:xfrm>
          <a:prstGeom prst="straightConnector1">
            <a:avLst/>
          </a:prstGeom>
          <a:noFill/>
          <a:ln w="0" cap="flat" cmpd="sng" algn="ctr">
            <a:solidFill>
              <a:schemeClr val="tx1"/>
            </a:solidFill>
            <a:prstDash val="solid"/>
            <a:miter lim="800000"/>
            <a:headEnd type="triangle" w="lg" len="lg"/>
            <a:tailEnd type="triangle" w="lg" len="lg"/>
          </a:ln>
          <a:effectLst>
            <a:outerShdw blurRad="40005" dist="22860" dir="5400000">
              <a:srgbClr val="000000">
                <a:alpha val="35000"/>
              </a:srgbClr>
            </a:outerShdw>
          </a:effectLst>
        </p:spPr>
      </p:cxnSp>
      <p:sp>
        <p:nvSpPr>
          <p:cNvPr id="89" name="Прямоугольник 40"/>
          <p:cNvSpPr>
            <a:extLst>
              <a:ext uri="smNativeData">
                <pr:smNativeData xmlns:pr="pr" val="SMDATA_12_JKDwWRMAAAAlAAAAZAAAAA0AAAAAygAAAGUAAADKAAAAZQAAAAAAAAABAAAAAAAAAAEAAABQAAAAAAAAAAAA4D8AAAAAAADgPwAAAAAAAOA/AAAAAAAA4D8AAAAAAADgPwAAAAAAAOA/AAAAAAAA4D8AAAAAAADgPwAAAAAAAOA/AAAAAAAA4D8CAAAAjAAAAAEAAAAAAAAA//8AAP///wgAAAAAAAAAAAAAAAAAAAAAAAAAAAAAAAAAAAAAeAAAAAEAAABAAAAAAAAAAAAAAABaAAAAAAAAAAAAAAAAAAAAAAAAAAAAAAAAAAAAAAAAAAAAAAAAAAAAAAAAAAAAAAAAAAAAAAAAAAAAAAAAAAAAAAAAAAAAAAAAAAAAFAAAADwAAAABAAAAAAAAAAAAAAAAAAAAAQAAACMAAAAjAAAAIwAAAB4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EQSBAgMAAAAEAAAAAAAAAAAAAAAAAAAAAAAAAAeAAAAaAAAAAAAAAAAAAAAAAAAAAAAAAAAAAAAECcAABAnAAAAAAAAAAAAAAAAAAAAAAAAAAAAAAAAAAAAAAAAAAAAABQAAAAAAAAAwMD/AAAAAABkAAAAMgAAAAAAAABkAAAAAAAAAH9/fwAKAAAAHwAAAFQAAAD//wAA////AQAAAAAAAAAAAAAAAAAAAAAAAAAAAAAAAAAAAAAAAAAAAAAAAH9/fwDu7OEDzMzMAMDA/wB/f38AAAAAAAAAAAAAAAAAAAAAAAAAAAAhAAAAGAAAABQAAACjJAAAkQ4AACooAADjDwAAAAAAAA=="/>
              </a:ext>
            </a:extLst>
          </p:cNvSpPr>
          <p:nvPr/>
        </p:nvSpPr>
        <p:spPr>
          <a:xfrm>
            <a:off x="5955665" y="2367915"/>
            <a:ext cx="573405" cy="214630"/>
          </a:xfrm>
          <a:prstGeom prst="rect">
            <a:avLst/>
          </a:prstGeom>
          <a:solidFill>
            <a:srgbClr val="FFFF00"/>
          </a:solidFill>
          <a:ln w="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128270" tIns="64135" rIns="128270" bIns="64135" numCol="1" anchor="ctr"/>
          <a:lstStyle/>
          <a:p>
            <a:pPr algn="ctr" defTabSz="128016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900" b="1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10 км</a:t>
            </a:r>
            <a:endParaRPr lang="ru-ru" sz="900" b="1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sp>
        <p:nvSpPr>
          <p:cNvPr id="90" name="Прямоугольник 41"/>
          <p:cNvSpPr>
            <a:extLst>
              <a:ext uri="smNativeData">
                <pr:smNativeData xmlns:pr="pr" val="SMDATA_12_JKDwWRMAAAAlAAAAZAAAAA0AAAAAygAAAGUAAADKAAAAZQAAAAAAAAABAAAAAAAAAAEAAABQAAAAAAAAAAAA4D8AAAAAAADgPwAAAAAAAOA/AAAAAAAA4D8AAAAAAADgPwAAAAAAAOA/AAAAAAAA4D8AAAAAAADgPwAAAAAAAOA/AAAAAAAA4D8CAAAAjAAAAAEAAAAAAAAA//8AAP///wgAAAAAAAAAAAAAAAAAAAAAAAAAAAAAAAAAAAAAeAAAAAEAAABAAAAAAAAAAAAAAABaAAAAAAAAAAAAAAAAAAAAAAAAAAAAAAAAAAAAAAAAAAAAAAAAAAAAAAAAAAAAAAAAAAAAAAAAAAAAAAAAAAAAAAAAAAAAAAAAAAAAFAAAADwAAAABAAAAAAAAAAAAAAAAAAAAAQAAACMAAAAjAAAAIwAAAB4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Nevf+IMAAAAEAAAAAAAAAAAAAAAAAAAAAAAAAAeAAAAaAAAAAAAAAAAAAAAAAAAAAAAAAAAAAAAECcAABAnAAAAAAAAAAAAAAAAAAAAAAAAAAAAAAAAAAAAAAAAAAAAABQAAAAAAAAAwMD/AAAAAABkAAAAMgAAAAAAAABkAAAAAAAAAH9/fwAKAAAAHwAAAFQAAAD//wAA////AQAAAAAAAAAAAAAAAAAAAAAAAAAAAAAAAAAAAAAAAAAAAAAAAH9/fwDu7OEDzMzMAMDA/wB/f38AAAAAAAAAAAAAAAAAAAAAAAAAAAAhAAAAGAAAABQAAADnHgAA7RoAAG4iAAA/HAAAAAAAAA=="/>
              </a:ext>
            </a:extLst>
          </p:cNvSpPr>
          <p:nvPr/>
        </p:nvSpPr>
        <p:spPr>
          <a:xfrm>
            <a:off x="5023485" y="4377055"/>
            <a:ext cx="573405" cy="214630"/>
          </a:xfrm>
          <a:prstGeom prst="rect">
            <a:avLst/>
          </a:prstGeom>
          <a:solidFill>
            <a:srgbClr val="FFFF00"/>
          </a:solidFill>
          <a:ln w="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128270" tIns="64135" rIns="128270" bIns="64135" numCol="1" anchor="ctr"/>
          <a:lstStyle/>
          <a:p>
            <a:pPr algn="ctr" defTabSz="128016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900" b="1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12 км</a:t>
            </a:r>
            <a:endParaRPr lang="ru-ru" sz="900" b="1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sp>
        <p:nvSpPr>
          <p:cNvPr id="91" name="Rectangle 4"/>
          <p:cNvSpPr>
            <a:extLst>
              <a:ext uri="smNativeData">
                <pr:smNativeData xmlns:pr="pr" val="SMDATA_12_JKD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Nprb1w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(схема расположения объекта на местности)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grpSp>
        <p:nvGrpSpPr>
          <p:cNvPr id="92" name="Group 149"/>
          <p:cNvGrpSpPr>
            <a:extLst>
              <a:ext uri="smNativeData">
                <pr:smNativeData xmlns:pr="pr" val="SMDATA_6_JKDwWRMAAAAlAAAAAQAAAA8BAAAAkAAAAEgAAACQAAAASAAAAAAAAAAAAAAAAAAAABcAAAAUAAAAAAAAAAAAAAD/fwAA/38AAAAAAAAJAAAABAAAAAAAAAAMAAAAEAAAAAAAAAAAAAAAAAAAAAAAAAAfAAAAVAAAAAAAAAAAAAAAAAAAAAAAAAAAAAAAAAAAAAAAAAAAAAAAAAAAAAAAAAAAAAAAAAAAAAAAAAAAAAAAAAAAAAAAAAAAAAAAAAAAAAAAAAAAAAAAAAAAACEAAAAYAAAAFAAAAGshAAAHFAAApyMAAD0VAAAAAAAA"/>
              </a:ext>
            </a:extLst>
          </p:cNvGrpSpPr>
          <p:nvPr/>
        </p:nvGrpSpPr>
        <p:grpSpPr>
          <a:xfrm>
            <a:off x="5432425" y="3255645"/>
            <a:ext cx="363220" cy="196850"/>
            <a:chOff x="5432425" y="3255645"/>
            <a:chExt cx="363220" cy="196850"/>
          </a:xfrm>
        </p:grpSpPr>
        <p:sp>
          <p:nvSpPr>
            <p:cNvPr id="171" name="AutoShape 150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AIqO0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rIQAAHRUAAJEhAAA+FQAAAAAAAA=="/>
                </a:ext>
              </a:extLst>
            </p:cNvSpPr>
            <p:nvPr/>
          </p:nvSpPr>
          <p:spPr>
            <a:xfrm>
              <a:off x="5432425" y="3432175"/>
              <a:ext cx="24130" cy="20955"/>
            </a:xfrm>
            <a:custGeom>
              <a:avLst/>
              <a:gdLst/>
              <a:ahLst/>
              <a:cxnLst/>
              <a:rect l="0" t="0" r="24130" b="20955"/>
              <a:pathLst>
                <a:path w="24130" h="20955">
                  <a:moveTo>
                    <a:pt x="0" y="20955"/>
                  </a:moveTo>
                  <a:lnTo>
                    <a:pt x="0" y="14280"/>
                  </a:lnTo>
                  <a:lnTo>
                    <a:pt x="7985" y="14280"/>
                  </a:lnTo>
                  <a:lnTo>
                    <a:pt x="7985" y="7295"/>
                  </a:lnTo>
                  <a:lnTo>
                    <a:pt x="15971" y="7295"/>
                  </a:lnTo>
                  <a:lnTo>
                    <a:pt x="15971" y="0"/>
                  </a:lnTo>
                  <a:lnTo>
                    <a:pt x="24130" y="0"/>
                  </a:lnTo>
                  <a:lnTo>
                    <a:pt x="24130" y="20955"/>
                  </a:lnTo>
                  <a:lnTo>
                    <a:pt x="0" y="20955"/>
                  </a:lnTo>
                  <a:close/>
                </a:path>
              </a:pathLst>
            </a:cu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70" name="AutoShape 151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s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DeuN4MAAAAEAAAAAAAAAAAAAAAAAAAAAAAAAAeAAAAaAAAAAAAAAAAAAAAAAAAAAAAAAAAAAAAECcAABAnAAAAAAAAAAAAAAAAAAAAAAAAAAAAAAAAAAAAAAAAAAAAABQAAAAAAAAAwMD/AAAAAABkAAAAMgAAAAAAAABkAAAAAAAAAH9/fwAKAAAAHwAAAFQAAACyMzMA////AQAAAAAAAAAAAAAAAAAAAAAAAAAAAAAAAAAAAAAAAAAAAAAAAn9/fwDu7OEDzMzMAMDA/wB/f38AAAAAAAAAAAAAAAAAAAAAAAAAAAAhAAAAGAAAABQAAACRIQAAFhQAAJwjAAA9FQAAAAAAAA=="/>
                </a:ext>
              </a:extLst>
            </p:cNvSpPr>
            <p:nvPr/>
          </p:nvSpPr>
          <p:spPr>
            <a:xfrm>
              <a:off x="5456555" y="3265170"/>
              <a:ext cx="332105" cy="187325"/>
            </a:xfrm>
            <a:custGeom>
              <a:avLst/>
              <a:gdLst/>
              <a:ahLst/>
              <a:cxnLst/>
              <a:rect l="0" t="0" r="332105" b="187325"/>
              <a:pathLst>
                <a:path w="332105" h="187325">
                  <a:moveTo>
                    <a:pt x="0" y="187325"/>
                  </a:moveTo>
                  <a:lnTo>
                    <a:pt x="0" y="15097"/>
                  </a:lnTo>
                  <a:lnTo>
                    <a:pt x="128507" y="15097"/>
                  </a:lnTo>
                  <a:lnTo>
                    <a:pt x="128677" y="13631"/>
                  </a:lnTo>
                  <a:lnTo>
                    <a:pt x="129189" y="12019"/>
                  </a:lnTo>
                  <a:lnTo>
                    <a:pt x="130213" y="10553"/>
                  </a:lnTo>
                  <a:lnTo>
                    <a:pt x="131237" y="9234"/>
                  </a:lnTo>
                  <a:lnTo>
                    <a:pt x="132944" y="8061"/>
                  </a:lnTo>
                  <a:lnTo>
                    <a:pt x="134821" y="6742"/>
                  </a:lnTo>
                  <a:lnTo>
                    <a:pt x="137040" y="5569"/>
                  </a:lnTo>
                  <a:lnTo>
                    <a:pt x="139429" y="4397"/>
                  </a:lnTo>
                  <a:lnTo>
                    <a:pt x="142160" y="3517"/>
                  </a:lnTo>
                  <a:lnTo>
                    <a:pt x="144890" y="2638"/>
                  </a:lnTo>
                  <a:lnTo>
                    <a:pt x="147962" y="1905"/>
                  </a:lnTo>
                  <a:lnTo>
                    <a:pt x="151375" y="1172"/>
                  </a:lnTo>
                  <a:lnTo>
                    <a:pt x="154788" y="732"/>
                  </a:lnTo>
                  <a:lnTo>
                    <a:pt x="158372" y="439"/>
                  </a:lnTo>
                  <a:lnTo>
                    <a:pt x="162127" y="0"/>
                  </a:lnTo>
                  <a:lnTo>
                    <a:pt x="165881" y="0"/>
                  </a:lnTo>
                  <a:lnTo>
                    <a:pt x="169807" y="0"/>
                  </a:lnTo>
                  <a:lnTo>
                    <a:pt x="173561" y="439"/>
                  </a:lnTo>
                  <a:lnTo>
                    <a:pt x="177145" y="732"/>
                  </a:lnTo>
                  <a:lnTo>
                    <a:pt x="180729" y="1172"/>
                  </a:lnTo>
                  <a:lnTo>
                    <a:pt x="183971" y="1905"/>
                  </a:lnTo>
                  <a:lnTo>
                    <a:pt x="187043" y="2638"/>
                  </a:lnTo>
                  <a:lnTo>
                    <a:pt x="189944" y="3517"/>
                  </a:lnTo>
                  <a:lnTo>
                    <a:pt x="192675" y="4397"/>
                  </a:lnTo>
                  <a:lnTo>
                    <a:pt x="195064" y="5569"/>
                  </a:lnTo>
                  <a:lnTo>
                    <a:pt x="197112" y="6742"/>
                  </a:lnTo>
                  <a:lnTo>
                    <a:pt x="199160" y="8061"/>
                  </a:lnTo>
                  <a:lnTo>
                    <a:pt x="200525" y="9234"/>
                  </a:lnTo>
                  <a:lnTo>
                    <a:pt x="201891" y="10553"/>
                  </a:lnTo>
                  <a:lnTo>
                    <a:pt x="202915" y="12019"/>
                  </a:lnTo>
                  <a:lnTo>
                    <a:pt x="203427" y="13631"/>
                  </a:lnTo>
                  <a:lnTo>
                    <a:pt x="203597" y="15097"/>
                  </a:lnTo>
                  <a:lnTo>
                    <a:pt x="332105" y="15097"/>
                  </a:lnTo>
                  <a:lnTo>
                    <a:pt x="332105" y="187178"/>
                  </a:lnTo>
                  <a:lnTo>
                    <a:pt x="0" y="187178"/>
                  </a:lnTo>
                  <a:lnTo>
                    <a:pt x="0" y="187325"/>
                  </a:lnTo>
                  <a:close/>
                </a:path>
              </a:pathLst>
            </a:custGeom>
            <a:solidFill>
              <a:srgbClr val="B23333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69" name="Rectangle 152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q7kWE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DmIgAAoRQAAAQjAACwFAAAAAAAAA=="/>
                </a:ext>
              </a:extLst>
            </p:cNvSpPr>
            <p:nvPr/>
          </p:nvSpPr>
          <p:spPr>
            <a:xfrm>
              <a:off x="5673090" y="3353435"/>
              <a:ext cx="19050" cy="95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8" name="Rectangle 153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NkFU9Q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DQIgAAsBQAAPIiAAC4FAAAAAAAAA=="/>
                </a:ext>
              </a:extLst>
            </p:cNvSpPr>
            <p:nvPr/>
          </p:nvSpPr>
          <p:spPr>
            <a:xfrm>
              <a:off x="5659120" y="3362960"/>
              <a:ext cx="21590" cy="508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7" name="Rectangle 154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J1y1Y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CIwAAlBQAAG4jAACjFAAAAAAAAA=="/>
                </a:ext>
              </a:extLst>
            </p:cNvSpPr>
            <p:nvPr/>
          </p:nvSpPr>
          <p:spPr>
            <a:xfrm>
              <a:off x="5731510" y="3345180"/>
              <a:ext cx="27940" cy="95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6" name="Rectangle 155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I0WoI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A1IwAAoRQAAFMjAACwFAAAAAAAAA=="/>
                </a:ext>
              </a:extLst>
            </p:cNvSpPr>
            <p:nvPr/>
          </p:nvSpPr>
          <p:spPr>
            <a:xfrm>
              <a:off x="5723255" y="3353435"/>
              <a:ext cx="19050" cy="95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5" name="Rectangle 156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425Mw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A1IwAAhxQAAFMjAACUFAAAAAAAAA=="/>
                </a:ext>
              </a:extLst>
            </p:cNvSpPr>
            <p:nvPr/>
          </p:nvSpPr>
          <p:spPr>
            <a:xfrm>
              <a:off x="5723255" y="3336925"/>
              <a:ext cx="19050" cy="825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4" name="Rectangle 157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2Cuz8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RIQAAnBQAALIhAACrFAAAAAAAAA=="/>
                </a:ext>
              </a:extLst>
            </p:cNvSpPr>
            <p:nvPr/>
          </p:nvSpPr>
          <p:spPr>
            <a:xfrm>
              <a:off x="5456555" y="3350260"/>
              <a:ext cx="20955" cy="95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3" name="Rectangle 158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C6j3k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RIQAAkRQAAKYhAACcFAAAAAAAAA=="/>
                </a:ext>
              </a:extLst>
            </p:cNvSpPr>
            <p:nvPr/>
          </p:nvSpPr>
          <p:spPr>
            <a:xfrm>
              <a:off x="5456555" y="3343275"/>
              <a:ext cx="13335" cy="698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2" name="Rectangle 159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NsF/kE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RIQAArRQAAKYhAAC2FAAAAAAAAA=="/>
                </a:ext>
              </a:extLst>
            </p:cNvSpPr>
            <p:nvPr/>
          </p:nvSpPr>
          <p:spPr>
            <a:xfrm>
              <a:off x="5456555" y="3361055"/>
              <a:ext cx="13335" cy="571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1" name="Rectangle 160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nG6eo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AjIgAAnBQAAEQiAACrFAAAAAAAAA=="/>
                </a:ext>
              </a:extLst>
            </p:cNvSpPr>
            <p:nvPr/>
          </p:nvSpPr>
          <p:spPr>
            <a:xfrm>
              <a:off x="5549265" y="3350260"/>
              <a:ext cx="20955" cy="95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0" name="Rectangle 161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Nj06j8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ALIgAArRQAACwiAAC2FAAAAAAAAA=="/>
                </a:ext>
              </a:extLst>
            </p:cNvSpPr>
            <p:nvPr/>
          </p:nvSpPr>
          <p:spPr>
            <a:xfrm>
              <a:off x="5534025" y="3361055"/>
              <a:ext cx="20955" cy="571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9" name="Rectangle 162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tFyeQ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RIQAAAxUAALIhAAAQFQAAAAAAAA=="/>
                </a:ext>
              </a:extLst>
            </p:cNvSpPr>
            <p:nvPr/>
          </p:nvSpPr>
          <p:spPr>
            <a:xfrm>
              <a:off x="5456555" y="3415665"/>
              <a:ext cx="20955" cy="825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8" name="Rectangle 163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acSk8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RIQAA9xQAAKYhAAABFQAAAAAAAA=="/>
                </a:ext>
              </a:extLst>
            </p:cNvSpPr>
            <p:nvPr/>
          </p:nvSpPr>
          <p:spPr>
            <a:xfrm>
              <a:off x="5456555" y="3408045"/>
              <a:ext cx="13335" cy="635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7" name="Rectangle 164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sZmbw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RIQAAEhUAAKYhAAAcFQAAAAAAAA=="/>
                </a:ext>
              </a:extLst>
            </p:cNvSpPr>
            <p:nvPr/>
          </p:nvSpPr>
          <p:spPr>
            <a:xfrm>
              <a:off x="5456555" y="3425190"/>
              <a:ext cx="13335" cy="635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6" name="Rectangle 165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CJMjE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AjIgAAAxUAAEQiAAAQFQAAAAAAAA=="/>
                </a:ext>
              </a:extLst>
            </p:cNvSpPr>
            <p:nvPr/>
          </p:nvSpPr>
          <p:spPr>
            <a:xfrm>
              <a:off x="5549265" y="3415665"/>
              <a:ext cx="20955" cy="825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5" name="Rectangle 166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umQwg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ALIgAAEhUAACwiAAAcFQAAAAAAAA=="/>
                </a:ext>
              </a:extLst>
            </p:cNvSpPr>
            <p:nvPr/>
          </p:nvSpPr>
          <p:spPr>
            <a:xfrm>
              <a:off x="5534025" y="3425190"/>
              <a:ext cx="20955" cy="635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4" name="AutoShape 167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UQZxE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cIgAAnBQAANAiAAC6FAAAAAAAAA=="/>
                </a:ext>
              </a:extLst>
            </p:cNvSpPr>
            <p:nvPr/>
          </p:nvSpPr>
          <p:spPr>
            <a:xfrm>
              <a:off x="5585460" y="3350260"/>
              <a:ext cx="73660" cy="19050"/>
            </a:xfrm>
            <a:custGeom>
              <a:avLst/>
              <a:gdLst/>
              <a:ahLst/>
              <a:cxnLst/>
              <a:rect l="0" t="0" r="73660" b="19050"/>
              <a:pathLst>
                <a:path w="73660" h="19050">
                  <a:moveTo>
                    <a:pt x="73660" y="19050"/>
                  </a:moveTo>
                  <a:lnTo>
                    <a:pt x="73493" y="17182"/>
                  </a:lnTo>
                  <a:lnTo>
                    <a:pt x="72990" y="15315"/>
                  </a:lnTo>
                  <a:lnTo>
                    <a:pt x="71986" y="13447"/>
                  </a:lnTo>
                  <a:lnTo>
                    <a:pt x="70647" y="11953"/>
                  </a:lnTo>
                  <a:lnTo>
                    <a:pt x="69307" y="10272"/>
                  </a:lnTo>
                  <a:lnTo>
                    <a:pt x="67298" y="8591"/>
                  </a:lnTo>
                  <a:lnTo>
                    <a:pt x="65290" y="7097"/>
                  </a:lnTo>
                  <a:lnTo>
                    <a:pt x="62946" y="5603"/>
                  </a:lnTo>
                  <a:lnTo>
                    <a:pt x="60267" y="4482"/>
                  </a:lnTo>
                  <a:lnTo>
                    <a:pt x="57421" y="3362"/>
                  </a:lnTo>
                  <a:lnTo>
                    <a:pt x="54408" y="2428"/>
                  </a:lnTo>
                  <a:lnTo>
                    <a:pt x="51227" y="1494"/>
                  </a:lnTo>
                  <a:lnTo>
                    <a:pt x="47712" y="934"/>
                  </a:lnTo>
                  <a:lnTo>
                    <a:pt x="44196" y="560"/>
                  </a:lnTo>
                  <a:lnTo>
                    <a:pt x="40513" y="0"/>
                  </a:lnTo>
                  <a:lnTo>
                    <a:pt x="36663" y="0"/>
                  </a:lnTo>
                  <a:lnTo>
                    <a:pt x="32980" y="0"/>
                  </a:lnTo>
                  <a:lnTo>
                    <a:pt x="29297" y="560"/>
                  </a:lnTo>
                  <a:lnTo>
                    <a:pt x="25781" y="934"/>
                  </a:lnTo>
                  <a:lnTo>
                    <a:pt x="22433" y="1494"/>
                  </a:lnTo>
                  <a:lnTo>
                    <a:pt x="19085" y="2428"/>
                  </a:lnTo>
                  <a:lnTo>
                    <a:pt x="16071" y="3362"/>
                  </a:lnTo>
                  <a:lnTo>
                    <a:pt x="13393" y="4482"/>
                  </a:lnTo>
                  <a:lnTo>
                    <a:pt x="10714" y="5603"/>
                  </a:lnTo>
                  <a:lnTo>
                    <a:pt x="8370" y="7097"/>
                  </a:lnTo>
                  <a:lnTo>
                    <a:pt x="6194" y="8591"/>
                  </a:lnTo>
                  <a:lnTo>
                    <a:pt x="4353" y="10272"/>
                  </a:lnTo>
                  <a:lnTo>
                    <a:pt x="2679" y="11946"/>
                  </a:lnTo>
                  <a:lnTo>
                    <a:pt x="1674" y="13447"/>
                  </a:lnTo>
                  <a:lnTo>
                    <a:pt x="670" y="15315"/>
                  </a:lnTo>
                  <a:lnTo>
                    <a:pt x="167" y="17182"/>
                  </a:lnTo>
                  <a:lnTo>
                    <a:pt x="0" y="19050"/>
                  </a:lnTo>
                  <a:lnTo>
                    <a:pt x="73660" y="19050"/>
                  </a:lnTo>
                  <a:close/>
                </a:path>
              </a:pathLst>
            </a:cu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53" name="AutoShape 168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+9dz4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eIQAABxQAAJEjAAAtFAAAAAAAAA=="/>
                </a:ext>
              </a:extLst>
            </p:cNvSpPr>
            <p:nvPr/>
          </p:nvSpPr>
          <p:spPr>
            <a:xfrm>
              <a:off x="5464810" y="3255645"/>
              <a:ext cx="316865" cy="24130"/>
            </a:xfrm>
            <a:custGeom>
              <a:avLst/>
              <a:gdLst/>
              <a:ahLst/>
              <a:cxnLst/>
              <a:rect l="0" t="0" r="316865" b="24130"/>
              <a:pathLst>
                <a:path w="316865" h="24130">
                  <a:moveTo>
                    <a:pt x="158346" y="9336"/>
                  </a:moveTo>
                  <a:lnTo>
                    <a:pt x="154572" y="9336"/>
                  </a:lnTo>
                  <a:lnTo>
                    <a:pt x="150798" y="9767"/>
                  </a:lnTo>
                  <a:lnTo>
                    <a:pt x="147195" y="10054"/>
                  </a:lnTo>
                  <a:lnTo>
                    <a:pt x="143764" y="10485"/>
                  </a:lnTo>
                  <a:lnTo>
                    <a:pt x="140333" y="11203"/>
                  </a:lnTo>
                  <a:lnTo>
                    <a:pt x="137245" y="11921"/>
                  </a:lnTo>
                  <a:lnTo>
                    <a:pt x="134500" y="12783"/>
                  </a:lnTo>
                  <a:lnTo>
                    <a:pt x="131755" y="13645"/>
                  </a:lnTo>
                  <a:lnTo>
                    <a:pt x="129353" y="14794"/>
                  </a:lnTo>
                  <a:lnTo>
                    <a:pt x="127123" y="15943"/>
                  </a:lnTo>
                  <a:lnTo>
                    <a:pt x="125236" y="17236"/>
                  </a:lnTo>
                  <a:lnTo>
                    <a:pt x="123520" y="18385"/>
                  </a:lnTo>
                  <a:lnTo>
                    <a:pt x="122491" y="19677"/>
                  </a:lnTo>
                  <a:lnTo>
                    <a:pt x="121462" y="21114"/>
                  </a:lnTo>
                  <a:lnTo>
                    <a:pt x="120947" y="22694"/>
                  </a:lnTo>
                  <a:lnTo>
                    <a:pt x="120775" y="24130"/>
                  </a:lnTo>
                  <a:lnTo>
                    <a:pt x="0" y="24130"/>
                  </a:lnTo>
                  <a:lnTo>
                    <a:pt x="0" y="16661"/>
                  </a:lnTo>
                  <a:lnTo>
                    <a:pt x="1200" y="16661"/>
                  </a:lnTo>
                  <a:lnTo>
                    <a:pt x="4632" y="16661"/>
                  </a:lnTo>
                  <a:lnTo>
                    <a:pt x="9778" y="16661"/>
                  </a:lnTo>
                  <a:lnTo>
                    <a:pt x="16640" y="16661"/>
                  </a:lnTo>
                  <a:lnTo>
                    <a:pt x="24875" y="16661"/>
                  </a:lnTo>
                  <a:lnTo>
                    <a:pt x="33796" y="16661"/>
                  </a:lnTo>
                  <a:lnTo>
                    <a:pt x="43575" y="16661"/>
                  </a:lnTo>
                  <a:lnTo>
                    <a:pt x="53697" y="16661"/>
                  </a:lnTo>
                  <a:lnTo>
                    <a:pt x="63987" y="16661"/>
                  </a:lnTo>
                  <a:lnTo>
                    <a:pt x="73937" y="16661"/>
                  </a:lnTo>
                  <a:lnTo>
                    <a:pt x="83376" y="16661"/>
                  </a:lnTo>
                  <a:lnTo>
                    <a:pt x="92125" y="16661"/>
                  </a:lnTo>
                  <a:lnTo>
                    <a:pt x="99845" y="16661"/>
                  </a:lnTo>
                  <a:lnTo>
                    <a:pt x="105850" y="16661"/>
                  </a:lnTo>
                  <a:lnTo>
                    <a:pt x="110482" y="16661"/>
                  </a:lnTo>
                  <a:lnTo>
                    <a:pt x="112884" y="16661"/>
                  </a:lnTo>
                  <a:lnTo>
                    <a:pt x="114256" y="15081"/>
                  </a:lnTo>
                  <a:lnTo>
                    <a:pt x="115800" y="13501"/>
                  </a:lnTo>
                  <a:lnTo>
                    <a:pt x="117687" y="11921"/>
                  </a:lnTo>
                  <a:lnTo>
                    <a:pt x="119746" y="10341"/>
                  </a:lnTo>
                  <a:lnTo>
                    <a:pt x="122319" y="8905"/>
                  </a:lnTo>
                  <a:lnTo>
                    <a:pt x="124721" y="7612"/>
                  </a:lnTo>
                  <a:lnTo>
                    <a:pt x="127638" y="6176"/>
                  </a:lnTo>
                  <a:lnTo>
                    <a:pt x="130382" y="5027"/>
                  </a:lnTo>
                  <a:lnTo>
                    <a:pt x="133471" y="4022"/>
                  </a:lnTo>
                  <a:lnTo>
                    <a:pt x="136730" y="3016"/>
                  </a:lnTo>
                  <a:lnTo>
                    <a:pt x="140161" y="2011"/>
                  </a:lnTo>
                  <a:lnTo>
                    <a:pt x="143764" y="1436"/>
                  </a:lnTo>
                  <a:lnTo>
                    <a:pt x="147195" y="862"/>
                  </a:lnTo>
                  <a:lnTo>
                    <a:pt x="150969" y="287"/>
                  </a:lnTo>
                  <a:lnTo>
                    <a:pt x="154572" y="144"/>
                  </a:lnTo>
                  <a:lnTo>
                    <a:pt x="158346" y="0"/>
                  </a:lnTo>
                  <a:lnTo>
                    <a:pt x="162291" y="144"/>
                  </a:lnTo>
                  <a:lnTo>
                    <a:pt x="166066" y="287"/>
                  </a:lnTo>
                  <a:lnTo>
                    <a:pt x="169669" y="862"/>
                  </a:lnTo>
                  <a:lnTo>
                    <a:pt x="173272" y="1436"/>
                  </a:lnTo>
                  <a:lnTo>
                    <a:pt x="176703" y="2011"/>
                  </a:lnTo>
                  <a:lnTo>
                    <a:pt x="180134" y="3016"/>
                  </a:lnTo>
                  <a:lnTo>
                    <a:pt x="183393" y="4022"/>
                  </a:lnTo>
                  <a:lnTo>
                    <a:pt x="186653" y="5027"/>
                  </a:lnTo>
                  <a:lnTo>
                    <a:pt x="189398" y="6176"/>
                  </a:lnTo>
                  <a:lnTo>
                    <a:pt x="192314" y="7612"/>
                  </a:lnTo>
                  <a:lnTo>
                    <a:pt x="194716" y="8905"/>
                  </a:lnTo>
                  <a:lnTo>
                    <a:pt x="197118" y="10341"/>
                  </a:lnTo>
                  <a:lnTo>
                    <a:pt x="199177" y="11921"/>
                  </a:lnTo>
                  <a:lnTo>
                    <a:pt x="201064" y="13501"/>
                  </a:lnTo>
                  <a:lnTo>
                    <a:pt x="202608" y="15081"/>
                  </a:lnTo>
                  <a:lnTo>
                    <a:pt x="203980" y="16661"/>
                  </a:lnTo>
                  <a:lnTo>
                    <a:pt x="206382" y="16661"/>
                  </a:lnTo>
                  <a:lnTo>
                    <a:pt x="211014" y="16661"/>
                  </a:lnTo>
                  <a:lnTo>
                    <a:pt x="217019" y="16661"/>
                  </a:lnTo>
                  <a:lnTo>
                    <a:pt x="224567" y="16661"/>
                  </a:lnTo>
                  <a:lnTo>
                    <a:pt x="233316" y="16661"/>
                  </a:lnTo>
                  <a:lnTo>
                    <a:pt x="242924" y="16661"/>
                  </a:lnTo>
                  <a:lnTo>
                    <a:pt x="253045" y="16661"/>
                  </a:lnTo>
                  <a:lnTo>
                    <a:pt x="263339" y="16661"/>
                  </a:lnTo>
                  <a:lnTo>
                    <a:pt x="273289" y="16661"/>
                  </a:lnTo>
                  <a:lnTo>
                    <a:pt x="283068" y="16661"/>
                  </a:lnTo>
                  <a:lnTo>
                    <a:pt x="292160" y="16661"/>
                  </a:lnTo>
                  <a:lnTo>
                    <a:pt x="300395" y="16661"/>
                  </a:lnTo>
                  <a:lnTo>
                    <a:pt x="307257" y="16661"/>
                  </a:lnTo>
                  <a:lnTo>
                    <a:pt x="312404" y="16661"/>
                  </a:lnTo>
                  <a:lnTo>
                    <a:pt x="315835" y="16661"/>
                  </a:lnTo>
                  <a:lnTo>
                    <a:pt x="316865" y="16661"/>
                  </a:lnTo>
                  <a:lnTo>
                    <a:pt x="316865" y="24130"/>
                  </a:lnTo>
                  <a:lnTo>
                    <a:pt x="196260" y="24130"/>
                  </a:lnTo>
                  <a:lnTo>
                    <a:pt x="196089" y="22694"/>
                  </a:lnTo>
                  <a:lnTo>
                    <a:pt x="195574" y="21114"/>
                  </a:lnTo>
                  <a:lnTo>
                    <a:pt x="194545" y="19677"/>
                  </a:lnTo>
                  <a:lnTo>
                    <a:pt x="193172" y="18385"/>
                  </a:lnTo>
                  <a:lnTo>
                    <a:pt x="191800" y="17236"/>
                  </a:lnTo>
                  <a:lnTo>
                    <a:pt x="189741" y="15943"/>
                  </a:lnTo>
                  <a:lnTo>
                    <a:pt x="187682" y="14794"/>
                  </a:lnTo>
                  <a:lnTo>
                    <a:pt x="185281" y="13645"/>
                  </a:lnTo>
                  <a:lnTo>
                    <a:pt x="182536" y="12783"/>
                  </a:lnTo>
                  <a:lnTo>
                    <a:pt x="179619" y="11921"/>
                  </a:lnTo>
                  <a:lnTo>
                    <a:pt x="176531" y="11203"/>
                  </a:lnTo>
                  <a:lnTo>
                    <a:pt x="173272" y="10485"/>
                  </a:lnTo>
                  <a:lnTo>
                    <a:pt x="169669" y="10054"/>
                  </a:lnTo>
                  <a:lnTo>
                    <a:pt x="166066" y="9767"/>
                  </a:lnTo>
                  <a:lnTo>
                    <a:pt x="162291" y="9336"/>
                  </a:lnTo>
                  <a:lnTo>
                    <a:pt x="158346" y="9336"/>
                  </a:lnTo>
                  <a:close/>
                </a:path>
              </a:pathLst>
            </a:cu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52" name="Rectangle 169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SIwAAHhQAAKojAABBFAAAAAAAAA=="/>
                </a:ext>
              </a:extLst>
            </p:cNvSpPr>
            <p:nvPr/>
          </p:nvSpPr>
          <p:spPr>
            <a:xfrm>
              <a:off x="5782310" y="3270250"/>
              <a:ext cx="15240" cy="222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1" name="Rectangle 170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GIQAAHhQAAJshAABBFAAAAAAAAA=="/>
                </a:ext>
              </a:extLst>
            </p:cNvSpPr>
            <p:nvPr/>
          </p:nvSpPr>
          <p:spPr>
            <a:xfrm>
              <a:off x="5449570" y="3270250"/>
              <a:ext cx="13335" cy="222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0" name="Rectangle 171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cIgAAtRQAANAiAAALFQAAAAAAAA=="/>
                </a:ext>
              </a:extLst>
            </p:cNvSpPr>
            <p:nvPr/>
          </p:nvSpPr>
          <p:spPr>
            <a:xfrm>
              <a:off x="5585460" y="3366135"/>
              <a:ext cx="73660" cy="54610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9" name="Rectangle 172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cIgAADhUAANAiAAARFQAAAAAAAA=="/>
                </a:ext>
              </a:extLst>
            </p:cNvSpPr>
            <p:nvPr/>
          </p:nvSpPr>
          <p:spPr>
            <a:xfrm>
              <a:off x="5585460" y="3422650"/>
              <a:ext cx="73660" cy="190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8" name="Rectangle 173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cIgAAHRUAANAiAAAgFQAAAAAAAA=="/>
                </a:ext>
              </a:extLst>
            </p:cNvSpPr>
            <p:nvPr/>
          </p:nvSpPr>
          <p:spPr>
            <a:xfrm>
              <a:off x="5585460" y="3432175"/>
              <a:ext cx="73660" cy="190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7" name="Rectangle 174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cIgAALhUAANAiAAAyFQAAAAAAAA=="/>
                </a:ext>
              </a:extLst>
            </p:cNvSpPr>
            <p:nvPr/>
          </p:nvSpPr>
          <p:spPr>
            <a:xfrm>
              <a:off x="5585460" y="3442970"/>
              <a:ext cx="73660" cy="254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6" name="Rectangle 175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CbIgAAuxQAANAiAAANFQAAAAAAAA=="/>
                </a:ext>
              </a:extLst>
            </p:cNvSpPr>
            <p:nvPr/>
          </p:nvSpPr>
          <p:spPr>
            <a:xfrm>
              <a:off x="5625465" y="3369945"/>
              <a:ext cx="33655" cy="52070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5" name="Rectangle 176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CbIgAAuxQAANAiAAANFQAAAAAAAA=="/>
                </a:ext>
              </a:extLst>
            </p:cNvSpPr>
            <p:nvPr/>
          </p:nvSpPr>
          <p:spPr>
            <a:xfrm>
              <a:off x="5625465" y="3369945"/>
              <a:ext cx="33655" cy="52070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4" name="Rectangle 177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BhIgAAuxQAAJMiAAANFQAAAAAAAA=="/>
                </a:ext>
              </a:extLst>
            </p:cNvSpPr>
            <p:nvPr/>
          </p:nvSpPr>
          <p:spPr>
            <a:xfrm>
              <a:off x="5588635" y="3369945"/>
              <a:ext cx="31750" cy="52070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3" name="Rectangle 178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n9/fwDu7OEDzMzMAMDA/wB/f38AAAAAAAAAAAAAAAAAAAAAAAAAAAAhAAAAGAAAABQAAACbIgAA6RQAANAiAADsFAAAAAAAAA=="/>
                </a:ext>
              </a:extLst>
            </p:cNvSpPr>
            <p:nvPr/>
          </p:nvSpPr>
          <p:spPr>
            <a:xfrm>
              <a:off x="5625465" y="3399155"/>
              <a:ext cx="33655" cy="1905"/>
            </a:xfrm>
            <a:prstGeom prst="rect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2" name="Rectangle 179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DQIgAA+xQAAPIiAAA/FQAAAAAAAA=="/>
                </a:ext>
              </a:extLst>
            </p:cNvSpPr>
            <p:nvPr/>
          </p:nvSpPr>
          <p:spPr>
            <a:xfrm>
              <a:off x="5659120" y="3410585"/>
              <a:ext cx="21590" cy="4318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1" name="Rectangle 180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CIgAA+xQAAFQiAAA/FQAAAAAAAA=="/>
                </a:ext>
              </a:extLst>
            </p:cNvSpPr>
            <p:nvPr/>
          </p:nvSpPr>
          <p:spPr>
            <a:xfrm>
              <a:off x="5568950" y="3410585"/>
              <a:ext cx="11430" cy="4318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0" name="Rectangle 181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s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yMzMA////AQAAAAAAAAAAAAAAAAAAAAAAAAAAAAAAAAAAAAAAAAAAAAAAAn9/fwDu7OEDzMzMAMDA/wB/f38AAAAAAAAAAAAAAAAAAAAAAAAAAAAhAAAAGAAAABQAAABcIgAAEhUAANAiAAAfFQAAAAAAAA=="/>
                </a:ext>
              </a:extLst>
            </p:cNvSpPr>
            <p:nvPr/>
          </p:nvSpPr>
          <p:spPr>
            <a:xfrm>
              <a:off x="5585460" y="3425190"/>
              <a:ext cx="73660" cy="8255"/>
            </a:xfrm>
            <a:prstGeom prst="rect">
              <a:avLst/>
            </a:prstGeom>
            <a:solidFill>
              <a:srgbClr val="B23333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9" name="Rectangle 182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s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yMzMA////AQAAAAAAAAAAAAAAAAAAAAAAAAAAAAAAAAAAAAAAAAAAAAAAAn9/fwDu7OEDzMzMAMDA/wB/f38AAAAAAAAAAAAAAAAAAAAAAAAAAAAhAAAAGAAAABQAAABcIgAAIRUAANAiAAAsFQAAAAAAAA=="/>
                </a:ext>
              </a:extLst>
            </p:cNvSpPr>
            <p:nvPr/>
          </p:nvSpPr>
          <p:spPr>
            <a:xfrm>
              <a:off x="5585460" y="3434715"/>
              <a:ext cx="73660" cy="6985"/>
            </a:xfrm>
            <a:prstGeom prst="rect">
              <a:avLst/>
            </a:prstGeom>
            <a:solidFill>
              <a:srgbClr val="B23333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8" name="Rectangle 183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s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yMzMA////AQAAAAAAAAAAAAAAAAAAAAAAAAAAAAAAAAAAAAAAAAAAAAAAAn9/fwDu7OEDzMzMAMDA/wB/f38AAAAAAAAAAAAAAAAAAAAAAAAAAAAhAAAAGAAAABQAAABcIgAAMhUAANAiAAA9FQAAAAAAAA=="/>
                </a:ext>
              </a:extLst>
            </p:cNvSpPr>
            <p:nvPr/>
          </p:nvSpPr>
          <p:spPr>
            <a:xfrm>
              <a:off x="5585460" y="3445510"/>
              <a:ext cx="73660" cy="6985"/>
            </a:xfrm>
            <a:prstGeom prst="rect">
              <a:avLst/>
            </a:prstGeom>
            <a:solidFill>
              <a:srgbClr val="B23333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7" name="Rectangle 184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bIgAA6RQAANAiAADsFAAAAAAAAA=="/>
                </a:ext>
              </a:extLst>
            </p:cNvSpPr>
            <p:nvPr/>
          </p:nvSpPr>
          <p:spPr>
            <a:xfrm>
              <a:off x="5625465" y="3399155"/>
              <a:ext cx="33655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6" name="Rectangle 185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hIgAA6RQAAJMiAADsFAAAAAAAAA=="/>
                </a:ext>
              </a:extLst>
            </p:cNvSpPr>
            <p:nvPr/>
          </p:nvSpPr>
          <p:spPr>
            <a:xfrm>
              <a:off x="5588635" y="3399155"/>
              <a:ext cx="31750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5" name="Rectangle 186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bIgAA3hQAAJ4iAADtFAAAAAAAAA=="/>
                </a:ext>
              </a:extLst>
            </p:cNvSpPr>
            <p:nvPr/>
          </p:nvSpPr>
          <p:spPr>
            <a:xfrm>
              <a:off x="5625465" y="3392170"/>
              <a:ext cx="1905" cy="952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4" name="Rectangle 187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KIgAA3hQAAJ4iAADtFAAAAAAAAA=="/>
                </a:ext>
              </a:extLst>
            </p:cNvSpPr>
            <p:nvPr/>
          </p:nvSpPr>
          <p:spPr>
            <a:xfrm>
              <a:off x="5614670" y="3392170"/>
              <a:ext cx="12700" cy="952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3" name="Rectangle 188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bIgAA9BQAANAiAAD5FAAAAAAAAA=="/>
                </a:ext>
              </a:extLst>
            </p:cNvSpPr>
            <p:nvPr/>
          </p:nvSpPr>
          <p:spPr>
            <a:xfrm>
              <a:off x="5625465" y="3406140"/>
              <a:ext cx="33655" cy="317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2" name="Rectangle 189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hIgAA9BQAAJMiAAD5FAAAAAAAAA=="/>
                </a:ext>
              </a:extLst>
            </p:cNvSpPr>
            <p:nvPr/>
          </p:nvSpPr>
          <p:spPr>
            <a:xfrm>
              <a:off x="5588635" y="3406140"/>
              <a:ext cx="31750" cy="317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1" name="Rectangle 190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jvpQY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QIgAAHRUAAPIiAAAiFQAAAAAAAA=="/>
                </a:ext>
              </a:extLst>
            </p:cNvSpPr>
            <p:nvPr/>
          </p:nvSpPr>
          <p:spPr>
            <a:xfrm>
              <a:off x="5659120" y="3432175"/>
              <a:ext cx="21590" cy="317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0" name="Rectangle 191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BI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CIgAAHRUAAFQiAAAiFQAAAAAAAA=="/>
                </a:ext>
              </a:extLst>
            </p:cNvSpPr>
            <p:nvPr/>
          </p:nvSpPr>
          <p:spPr>
            <a:xfrm>
              <a:off x="5568950" y="3432175"/>
              <a:ext cx="11430" cy="317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9" name="Rectangle 192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BYIwAASBQAAIcjAACPFAAAAAAAAA=="/>
                </a:ext>
              </a:extLst>
            </p:cNvSpPr>
            <p:nvPr/>
          </p:nvSpPr>
          <p:spPr>
            <a:xfrm>
              <a:off x="5745480" y="3296920"/>
              <a:ext cx="2984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8" name="Rectangle 193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AEIwAAtRQAADcjAAD8FAAAAAAAAA=="/>
                </a:ext>
              </a:extLst>
            </p:cNvSpPr>
            <p:nvPr/>
          </p:nvSpPr>
          <p:spPr>
            <a:xfrm>
              <a:off x="5692140" y="3366135"/>
              <a:ext cx="3238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7" name="Rectangle 194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sAc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AGIgAASBQAADMiAACPFAAAAAAAAA=="/>
                </a:ext>
              </a:extLst>
            </p:cNvSpPr>
            <p:nvPr/>
          </p:nvSpPr>
          <p:spPr>
            <a:xfrm>
              <a:off x="5530850" y="3296920"/>
              <a:ext cx="2857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6" name="Rectangle 195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jvpQY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CoIgAASBQAAM4iAACPFAAAAAAAAA=="/>
                </a:ext>
              </a:extLst>
            </p:cNvSpPr>
            <p:nvPr/>
          </p:nvSpPr>
          <p:spPr>
            <a:xfrm>
              <a:off x="5633720" y="3296920"/>
              <a:ext cx="24130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5" name="Rectangle 196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AEIwAASBQAADcjAACPFAAAAAAAAA=="/>
                </a:ext>
              </a:extLst>
            </p:cNvSpPr>
            <p:nvPr/>
          </p:nvSpPr>
          <p:spPr>
            <a:xfrm>
              <a:off x="5692140" y="3296920"/>
              <a:ext cx="3238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4" name="Rectangle 197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BYIwAAtRQAAIcjAAD8FAAAAAAAAA=="/>
                </a:ext>
              </a:extLst>
            </p:cNvSpPr>
            <p:nvPr/>
          </p:nvSpPr>
          <p:spPr>
            <a:xfrm>
              <a:off x="5745480" y="3366135"/>
              <a:ext cx="2984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3" name="Rectangle 198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FpbiI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BXIgAASBQAAIoiAACPFAAAAAAAAA=="/>
                </a:ext>
              </a:extLst>
            </p:cNvSpPr>
            <p:nvPr/>
          </p:nvSpPr>
          <p:spPr>
            <a:xfrm>
              <a:off x="5582285" y="3296920"/>
              <a:ext cx="3238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2" name="Rectangle 199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BQcj4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CuIQAASBQAAN0hAACPFAAAAAAAAA=="/>
                </a:ext>
              </a:extLst>
            </p:cNvSpPr>
            <p:nvPr/>
          </p:nvSpPr>
          <p:spPr>
            <a:xfrm>
              <a:off x="5474970" y="3296920"/>
              <a:ext cx="2984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1" name="Rectangle 200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0iMCI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AGIgAAtRQAADMiAAD8FAAAAAAAAA=="/>
                </a:ext>
              </a:extLst>
            </p:cNvSpPr>
            <p:nvPr/>
          </p:nvSpPr>
          <p:spPr>
            <a:xfrm>
              <a:off x="5530850" y="3366135"/>
              <a:ext cx="2857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0" name="Rectangle 201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E6cl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CuIQAAtRQAAN0hAAD8FAAAAAAAAA=="/>
                </a:ext>
              </a:extLst>
            </p:cNvSpPr>
            <p:nvPr/>
          </p:nvSpPr>
          <p:spPr>
            <a:xfrm>
              <a:off x="5474970" y="3366135"/>
              <a:ext cx="2984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19" name="AutoShape 202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BjaGE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jIgAAQRQAAOYiAACXFAAAAAAAAA=="/>
                </a:ext>
              </a:extLst>
            </p:cNvSpPr>
            <p:nvPr/>
          </p:nvSpPr>
          <p:spPr>
            <a:xfrm>
              <a:off x="5630545" y="3292475"/>
              <a:ext cx="42545" cy="54610"/>
            </a:xfrm>
            <a:custGeom>
              <a:avLst/>
              <a:gdLst/>
              <a:ahLst/>
              <a:cxnLst/>
              <a:rect l="0" t="0" r="42545" b="54610"/>
              <a:pathLst>
                <a:path w="42545" h="54610">
                  <a:moveTo>
                    <a:pt x="36663" y="31770"/>
                  </a:moveTo>
                  <a:lnTo>
                    <a:pt x="5685" y="31770"/>
                  </a:lnTo>
                  <a:lnTo>
                    <a:pt x="5685" y="50364"/>
                  </a:lnTo>
                  <a:lnTo>
                    <a:pt x="36859" y="50364"/>
                  </a:lnTo>
                  <a:lnTo>
                    <a:pt x="42545" y="54610"/>
                  </a:lnTo>
                  <a:lnTo>
                    <a:pt x="0" y="54610"/>
                  </a:lnTo>
                  <a:lnTo>
                    <a:pt x="0" y="0"/>
                  </a:lnTo>
                  <a:lnTo>
                    <a:pt x="42545" y="0"/>
                  </a:lnTo>
                  <a:lnTo>
                    <a:pt x="36859" y="4246"/>
                  </a:lnTo>
                  <a:lnTo>
                    <a:pt x="5685" y="4246"/>
                  </a:lnTo>
                  <a:lnTo>
                    <a:pt x="5685" y="25036"/>
                  </a:lnTo>
                  <a:lnTo>
                    <a:pt x="36859" y="25036"/>
                  </a:lnTo>
                  <a:lnTo>
                    <a:pt x="36663" y="31770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8" name="AutoShape 203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48YTo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WIgAAQRQAAOEiAACXFAAAAAAAAA=="/>
                </a:ext>
              </a:extLst>
            </p:cNvSpPr>
            <p:nvPr/>
          </p:nvSpPr>
          <p:spPr>
            <a:xfrm>
              <a:off x="5662930" y="3292475"/>
              <a:ext cx="6985" cy="54610"/>
            </a:xfrm>
            <a:custGeom>
              <a:avLst/>
              <a:gdLst/>
              <a:ahLst/>
              <a:cxnLst/>
              <a:rect l="0" t="0" r="6985" b="54610"/>
              <a:pathLst>
                <a:path w="6985" h="54610">
                  <a:moveTo>
                    <a:pt x="0" y="4246"/>
                  </a:moveTo>
                  <a:lnTo>
                    <a:pt x="0" y="50364"/>
                  </a:lnTo>
                  <a:lnTo>
                    <a:pt x="6985" y="54610"/>
                  </a:lnTo>
                  <a:lnTo>
                    <a:pt x="6985" y="0"/>
                  </a:lnTo>
                  <a:lnTo>
                    <a:pt x="0" y="4246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7" name="AutoShape 204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48L3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5IgAAQRQAADojAACXFAAAAAAAAA=="/>
                </a:ext>
              </a:extLst>
            </p:cNvSpPr>
            <p:nvPr/>
          </p:nvSpPr>
          <p:spPr>
            <a:xfrm>
              <a:off x="5685155" y="3292475"/>
              <a:ext cx="41275" cy="54610"/>
            </a:xfrm>
            <a:custGeom>
              <a:avLst/>
              <a:gdLst/>
              <a:ahLst/>
              <a:cxnLst/>
              <a:rect l="0" t="0" r="41275" b="54610"/>
              <a:pathLst>
                <a:path w="41275" h="54610">
                  <a:moveTo>
                    <a:pt x="35733" y="31770"/>
                  </a:moveTo>
                  <a:lnTo>
                    <a:pt x="5541" y="31770"/>
                  </a:lnTo>
                  <a:lnTo>
                    <a:pt x="5541" y="50364"/>
                  </a:lnTo>
                  <a:lnTo>
                    <a:pt x="35733" y="50364"/>
                  </a:lnTo>
                  <a:lnTo>
                    <a:pt x="41275" y="54610"/>
                  </a:lnTo>
                  <a:lnTo>
                    <a:pt x="0" y="54610"/>
                  </a:lnTo>
                  <a:lnTo>
                    <a:pt x="0" y="0"/>
                  </a:lnTo>
                  <a:lnTo>
                    <a:pt x="41275" y="0"/>
                  </a:lnTo>
                  <a:lnTo>
                    <a:pt x="35733" y="4246"/>
                  </a:lnTo>
                  <a:lnTo>
                    <a:pt x="5541" y="4246"/>
                  </a:lnTo>
                  <a:lnTo>
                    <a:pt x="5541" y="25036"/>
                  </a:lnTo>
                  <a:lnTo>
                    <a:pt x="35733" y="25036"/>
                  </a:lnTo>
                  <a:lnTo>
                    <a:pt x="35733" y="31770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6" name="AutoShape 205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AvIwAAQRQAADUjAACXFAAAAAAAAA=="/>
                </a:ext>
              </a:extLst>
            </p:cNvSpPr>
            <p:nvPr/>
          </p:nvSpPr>
          <p:spPr>
            <a:xfrm>
              <a:off x="5719445" y="3292475"/>
              <a:ext cx="3810" cy="54610"/>
            </a:xfrm>
            <a:custGeom>
              <a:avLst/>
              <a:gdLst/>
              <a:ahLst/>
              <a:cxnLst/>
              <a:rect l="0" t="0" r="3810" b="54610"/>
              <a:pathLst>
                <a:path w="3810" h="54610">
                  <a:moveTo>
                    <a:pt x="0" y="4246"/>
                  </a:moveTo>
                  <a:lnTo>
                    <a:pt x="0" y="50364"/>
                  </a:lnTo>
                  <a:lnTo>
                    <a:pt x="3810" y="54610"/>
                  </a:lnTo>
                  <a:lnTo>
                    <a:pt x="3810" y="0"/>
                  </a:lnTo>
                  <a:lnTo>
                    <a:pt x="0" y="4246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5" name="AutoShape 206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QIwAAQRQAAIQjAACXFAAAAAAAAA=="/>
                </a:ext>
              </a:extLst>
            </p:cNvSpPr>
            <p:nvPr/>
          </p:nvSpPr>
          <p:spPr>
            <a:xfrm>
              <a:off x="5740400" y="3292475"/>
              <a:ext cx="33020" cy="54610"/>
            </a:xfrm>
            <a:custGeom>
              <a:avLst/>
              <a:gdLst/>
              <a:ahLst/>
              <a:cxnLst/>
              <a:rect l="0" t="0" r="33020" b="54610"/>
              <a:pathLst>
                <a:path w="33020" h="54610">
                  <a:moveTo>
                    <a:pt x="28607" y="31770"/>
                  </a:moveTo>
                  <a:lnTo>
                    <a:pt x="4413" y="31770"/>
                  </a:lnTo>
                  <a:lnTo>
                    <a:pt x="4413" y="50364"/>
                  </a:lnTo>
                  <a:lnTo>
                    <a:pt x="28607" y="50364"/>
                  </a:lnTo>
                  <a:lnTo>
                    <a:pt x="33020" y="54610"/>
                  </a:lnTo>
                  <a:lnTo>
                    <a:pt x="0" y="54610"/>
                  </a:lnTo>
                  <a:lnTo>
                    <a:pt x="0" y="0"/>
                  </a:lnTo>
                  <a:lnTo>
                    <a:pt x="33020" y="0"/>
                  </a:lnTo>
                  <a:lnTo>
                    <a:pt x="28607" y="4246"/>
                  </a:lnTo>
                  <a:lnTo>
                    <a:pt x="4413" y="4246"/>
                  </a:lnTo>
                  <a:lnTo>
                    <a:pt x="4413" y="25036"/>
                  </a:lnTo>
                  <a:lnTo>
                    <a:pt x="28607" y="25036"/>
                  </a:lnTo>
                  <a:lnTo>
                    <a:pt x="28607" y="31770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4" name="AutoShape 207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DIwAAQRQAAIQjAACXFAAAAAAAAA=="/>
                </a:ext>
              </a:extLst>
            </p:cNvSpPr>
            <p:nvPr/>
          </p:nvSpPr>
          <p:spPr>
            <a:xfrm>
              <a:off x="5772785" y="3292475"/>
              <a:ext cx="635" cy="54610"/>
            </a:xfrm>
            <a:custGeom>
              <a:avLst/>
              <a:gdLst/>
              <a:ahLst/>
              <a:cxnLst/>
              <a:rect l="0" t="0" r="635" b="54610"/>
              <a:pathLst>
                <a:path w="635" h="54610">
                  <a:moveTo>
                    <a:pt x="0" y="4246"/>
                  </a:moveTo>
                  <a:lnTo>
                    <a:pt x="0" y="50364"/>
                  </a:lnTo>
                  <a:lnTo>
                    <a:pt x="635" y="54610"/>
                  </a:lnTo>
                  <a:lnTo>
                    <a:pt x="635" y="0"/>
                  </a:lnTo>
                  <a:lnTo>
                    <a:pt x="0" y="4246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3" name="AutoShape 208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5IgAAsBQAADojAAAFFQAAAAAAAA=="/>
                </a:ext>
              </a:extLst>
            </p:cNvSpPr>
            <p:nvPr/>
          </p:nvSpPr>
          <p:spPr>
            <a:xfrm>
              <a:off x="5685155" y="3362960"/>
              <a:ext cx="41275" cy="53975"/>
            </a:xfrm>
            <a:custGeom>
              <a:avLst/>
              <a:gdLst/>
              <a:ahLst/>
              <a:cxnLst/>
              <a:rect l="0" t="0" r="41275" b="53975"/>
              <a:pathLst>
                <a:path w="41275" h="53975">
                  <a:moveTo>
                    <a:pt x="35733" y="31485"/>
                  </a:moveTo>
                  <a:lnTo>
                    <a:pt x="5541" y="31485"/>
                  </a:lnTo>
                  <a:lnTo>
                    <a:pt x="5541" y="49767"/>
                  </a:lnTo>
                  <a:lnTo>
                    <a:pt x="35733" y="49767"/>
                  </a:lnTo>
                  <a:lnTo>
                    <a:pt x="41275" y="53975"/>
                  </a:lnTo>
                  <a:lnTo>
                    <a:pt x="0" y="53975"/>
                  </a:lnTo>
                  <a:lnTo>
                    <a:pt x="0" y="0"/>
                  </a:lnTo>
                  <a:lnTo>
                    <a:pt x="41275" y="0"/>
                  </a:lnTo>
                  <a:lnTo>
                    <a:pt x="35733" y="3917"/>
                  </a:lnTo>
                  <a:lnTo>
                    <a:pt x="5541" y="3917"/>
                  </a:lnTo>
                  <a:lnTo>
                    <a:pt x="5541" y="24811"/>
                  </a:lnTo>
                  <a:lnTo>
                    <a:pt x="35733" y="24811"/>
                  </a:lnTo>
                  <a:lnTo>
                    <a:pt x="35733" y="31485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2" name="AutoShape 209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AvIwAAsBQAADUjAAAFFQAAAAAAAA=="/>
                </a:ext>
              </a:extLst>
            </p:cNvSpPr>
            <p:nvPr/>
          </p:nvSpPr>
          <p:spPr>
            <a:xfrm>
              <a:off x="5719445" y="3362960"/>
              <a:ext cx="3810" cy="53975"/>
            </a:xfrm>
            <a:custGeom>
              <a:avLst/>
              <a:gdLst/>
              <a:ahLst/>
              <a:cxnLst/>
              <a:rect l="0" t="0" r="3810" b="53975"/>
              <a:pathLst>
                <a:path w="3810" h="53975">
                  <a:moveTo>
                    <a:pt x="0" y="3917"/>
                  </a:moveTo>
                  <a:lnTo>
                    <a:pt x="0" y="49767"/>
                  </a:lnTo>
                  <a:lnTo>
                    <a:pt x="3810" y="53975"/>
                  </a:lnTo>
                  <a:lnTo>
                    <a:pt x="3810" y="0"/>
                  </a:lnTo>
                  <a:lnTo>
                    <a:pt x="0" y="3917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1" name="AutoShape 210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QIwAAsBQAAIQjAAAFFQAAAAAAAA=="/>
                </a:ext>
              </a:extLst>
            </p:cNvSpPr>
            <p:nvPr/>
          </p:nvSpPr>
          <p:spPr>
            <a:xfrm>
              <a:off x="5740400" y="3362960"/>
              <a:ext cx="33020" cy="53975"/>
            </a:xfrm>
            <a:custGeom>
              <a:avLst/>
              <a:gdLst/>
              <a:ahLst/>
              <a:cxnLst/>
              <a:rect l="0" t="0" r="33020" b="53975"/>
              <a:pathLst>
                <a:path w="33020" h="53975">
                  <a:moveTo>
                    <a:pt x="28607" y="31485"/>
                  </a:moveTo>
                  <a:lnTo>
                    <a:pt x="4413" y="31485"/>
                  </a:lnTo>
                  <a:lnTo>
                    <a:pt x="4413" y="49767"/>
                  </a:lnTo>
                  <a:lnTo>
                    <a:pt x="28607" y="49767"/>
                  </a:lnTo>
                  <a:lnTo>
                    <a:pt x="33020" y="53975"/>
                  </a:lnTo>
                  <a:lnTo>
                    <a:pt x="0" y="53975"/>
                  </a:lnTo>
                  <a:lnTo>
                    <a:pt x="0" y="0"/>
                  </a:lnTo>
                  <a:lnTo>
                    <a:pt x="33020" y="0"/>
                  </a:lnTo>
                  <a:lnTo>
                    <a:pt x="28607" y="3917"/>
                  </a:lnTo>
                  <a:lnTo>
                    <a:pt x="4413" y="3917"/>
                  </a:lnTo>
                  <a:lnTo>
                    <a:pt x="4413" y="24811"/>
                  </a:lnTo>
                  <a:lnTo>
                    <a:pt x="28607" y="24811"/>
                  </a:lnTo>
                  <a:lnTo>
                    <a:pt x="28607" y="31485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0" name="AutoShape 211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DIwAAsBQAAIQjAAAFFQAAAAAAAA=="/>
                </a:ext>
              </a:extLst>
            </p:cNvSpPr>
            <p:nvPr/>
          </p:nvSpPr>
          <p:spPr>
            <a:xfrm>
              <a:off x="5772785" y="3362960"/>
              <a:ext cx="635" cy="53975"/>
            </a:xfrm>
            <a:custGeom>
              <a:avLst/>
              <a:gdLst/>
              <a:ahLst/>
              <a:cxnLst/>
              <a:rect l="0" t="0" r="635" b="53975"/>
              <a:pathLst>
                <a:path w="635" h="53975">
                  <a:moveTo>
                    <a:pt x="0" y="3917"/>
                  </a:moveTo>
                  <a:lnTo>
                    <a:pt x="0" y="49767"/>
                  </a:lnTo>
                  <a:lnTo>
                    <a:pt x="635" y="53975"/>
                  </a:lnTo>
                  <a:lnTo>
                    <a:pt x="635" y="0"/>
                  </a:lnTo>
                  <a:lnTo>
                    <a:pt x="0" y="3917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9" name="AutoShape 212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RIgAAQRQAAIgiAACXFAAAAAAAAA=="/>
                </a:ext>
              </a:extLst>
            </p:cNvSpPr>
            <p:nvPr/>
          </p:nvSpPr>
          <p:spPr>
            <a:xfrm>
              <a:off x="5578475" y="3292475"/>
              <a:ext cx="34925" cy="54610"/>
            </a:xfrm>
            <a:custGeom>
              <a:avLst/>
              <a:gdLst/>
              <a:ahLst/>
              <a:cxnLst/>
              <a:rect l="0" t="0" r="34925" b="54610"/>
              <a:pathLst>
                <a:path w="34925" h="54610">
                  <a:moveTo>
                    <a:pt x="4710" y="31770"/>
                  </a:moveTo>
                  <a:lnTo>
                    <a:pt x="30376" y="31770"/>
                  </a:lnTo>
                  <a:lnTo>
                    <a:pt x="30376" y="50364"/>
                  </a:lnTo>
                  <a:lnTo>
                    <a:pt x="4710" y="50364"/>
                  </a:lnTo>
                  <a:lnTo>
                    <a:pt x="0" y="54610"/>
                  </a:lnTo>
                  <a:lnTo>
                    <a:pt x="34925" y="54610"/>
                  </a:lnTo>
                  <a:lnTo>
                    <a:pt x="34925" y="0"/>
                  </a:lnTo>
                  <a:lnTo>
                    <a:pt x="0" y="0"/>
                  </a:lnTo>
                  <a:lnTo>
                    <a:pt x="4710" y="4246"/>
                  </a:lnTo>
                  <a:lnTo>
                    <a:pt x="30376" y="4246"/>
                  </a:lnTo>
                  <a:lnTo>
                    <a:pt x="30376" y="25036"/>
                  </a:lnTo>
                  <a:lnTo>
                    <a:pt x="4710" y="25036"/>
                  </a:lnTo>
                  <a:lnTo>
                    <a:pt x="4710" y="31770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8" name="AutoShape 213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RIgAAQRQAAFQiAACXFAAAAAAAAA=="/>
                </a:ext>
              </a:extLst>
            </p:cNvSpPr>
            <p:nvPr/>
          </p:nvSpPr>
          <p:spPr>
            <a:xfrm>
              <a:off x="5578475" y="3292475"/>
              <a:ext cx="1905" cy="54610"/>
            </a:xfrm>
            <a:custGeom>
              <a:avLst/>
              <a:gdLst/>
              <a:ahLst/>
              <a:cxnLst/>
              <a:rect l="0" t="0" r="1905" b="54610"/>
              <a:pathLst>
                <a:path w="1905" h="54610">
                  <a:moveTo>
                    <a:pt x="1905" y="4246"/>
                  </a:moveTo>
                  <a:lnTo>
                    <a:pt x="1905" y="50364"/>
                  </a:lnTo>
                  <a:lnTo>
                    <a:pt x="0" y="54610"/>
                  </a:lnTo>
                  <a:lnTo>
                    <a:pt x="0" y="0"/>
                  </a:lnTo>
                  <a:lnTo>
                    <a:pt x="1905" y="4246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7" name="AutoShape 214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6IQAAQRQAADciAACXFAAAAAAAAA=="/>
                </a:ext>
              </a:extLst>
            </p:cNvSpPr>
            <p:nvPr/>
          </p:nvSpPr>
          <p:spPr>
            <a:xfrm>
              <a:off x="5523230" y="3292475"/>
              <a:ext cx="38735" cy="54610"/>
            </a:xfrm>
            <a:custGeom>
              <a:avLst/>
              <a:gdLst/>
              <a:ahLst/>
              <a:cxnLst/>
              <a:rect l="0" t="0" r="38735" b="54610"/>
              <a:pathLst>
                <a:path w="38735" h="54610">
                  <a:moveTo>
                    <a:pt x="5200" y="31770"/>
                  </a:moveTo>
                  <a:lnTo>
                    <a:pt x="33355" y="31770"/>
                  </a:lnTo>
                  <a:lnTo>
                    <a:pt x="33355" y="50364"/>
                  </a:lnTo>
                  <a:lnTo>
                    <a:pt x="5200" y="50364"/>
                  </a:lnTo>
                  <a:lnTo>
                    <a:pt x="0" y="54610"/>
                  </a:lnTo>
                  <a:lnTo>
                    <a:pt x="38735" y="54610"/>
                  </a:lnTo>
                  <a:lnTo>
                    <a:pt x="38735" y="0"/>
                  </a:lnTo>
                  <a:lnTo>
                    <a:pt x="0" y="0"/>
                  </a:lnTo>
                  <a:lnTo>
                    <a:pt x="5200" y="4246"/>
                  </a:lnTo>
                  <a:lnTo>
                    <a:pt x="33355" y="4246"/>
                  </a:lnTo>
                  <a:lnTo>
                    <a:pt x="33355" y="25036"/>
                  </a:lnTo>
                  <a:lnTo>
                    <a:pt x="5200" y="25036"/>
                  </a:lnTo>
                  <a:lnTo>
                    <a:pt x="5200" y="31770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6" name="AutoShape 215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6IQAAQRQAAP0hAACXFAAAAAAAAA=="/>
                </a:ext>
              </a:extLst>
            </p:cNvSpPr>
            <p:nvPr/>
          </p:nvSpPr>
          <p:spPr>
            <a:xfrm>
              <a:off x="5523230" y="3292475"/>
              <a:ext cx="1905" cy="54610"/>
            </a:xfrm>
            <a:custGeom>
              <a:avLst/>
              <a:gdLst/>
              <a:ahLst/>
              <a:cxnLst/>
              <a:rect l="0" t="0" r="1905" b="54610"/>
              <a:pathLst>
                <a:path w="1905" h="54610">
                  <a:moveTo>
                    <a:pt x="1905" y="4246"/>
                  </a:moveTo>
                  <a:lnTo>
                    <a:pt x="1905" y="50364"/>
                  </a:lnTo>
                  <a:lnTo>
                    <a:pt x="0" y="54610"/>
                  </a:lnTo>
                  <a:lnTo>
                    <a:pt x="0" y="0"/>
                  </a:lnTo>
                  <a:lnTo>
                    <a:pt x="1905" y="4246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5" name="AutoShape 216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pIQAAQRQAAO8hAACXFAAAAAAAAA=="/>
                </a:ext>
              </a:extLst>
            </p:cNvSpPr>
            <p:nvPr/>
          </p:nvSpPr>
          <p:spPr>
            <a:xfrm>
              <a:off x="5471795" y="3292475"/>
              <a:ext cx="44450" cy="54610"/>
            </a:xfrm>
            <a:custGeom>
              <a:avLst/>
              <a:gdLst/>
              <a:ahLst/>
              <a:cxnLst/>
              <a:rect l="0" t="0" r="44450" b="54610"/>
              <a:pathLst>
                <a:path w="44450" h="54610">
                  <a:moveTo>
                    <a:pt x="5789" y="31770"/>
                  </a:moveTo>
                  <a:lnTo>
                    <a:pt x="38454" y="31770"/>
                  </a:lnTo>
                  <a:lnTo>
                    <a:pt x="38454" y="50364"/>
                  </a:lnTo>
                  <a:lnTo>
                    <a:pt x="5996" y="50364"/>
                  </a:lnTo>
                  <a:lnTo>
                    <a:pt x="0" y="54610"/>
                  </a:lnTo>
                  <a:lnTo>
                    <a:pt x="44450" y="54610"/>
                  </a:lnTo>
                  <a:lnTo>
                    <a:pt x="44450" y="0"/>
                  </a:lnTo>
                  <a:lnTo>
                    <a:pt x="0" y="0"/>
                  </a:lnTo>
                  <a:lnTo>
                    <a:pt x="5996" y="4246"/>
                  </a:lnTo>
                  <a:lnTo>
                    <a:pt x="38454" y="4246"/>
                  </a:lnTo>
                  <a:lnTo>
                    <a:pt x="38454" y="25036"/>
                  </a:lnTo>
                  <a:lnTo>
                    <a:pt x="5996" y="25036"/>
                  </a:lnTo>
                  <a:lnTo>
                    <a:pt x="5789" y="31770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4" name="AutoShape 217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pIQAAQRQAAK8hAACXFAAAAAAAAA=="/>
                </a:ext>
              </a:extLst>
            </p:cNvSpPr>
            <p:nvPr/>
          </p:nvSpPr>
          <p:spPr>
            <a:xfrm>
              <a:off x="5471795" y="3292475"/>
              <a:ext cx="3810" cy="54610"/>
            </a:xfrm>
            <a:custGeom>
              <a:avLst/>
              <a:gdLst/>
              <a:ahLst/>
              <a:cxnLst/>
              <a:rect l="0" t="0" r="3810" b="54610"/>
              <a:pathLst>
                <a:path w="3810" h="54610">
                  <a:moveTo>
                    <a:pt x="3810" y="4246"/>
                  </a:moveTo>
                  <a:lnTo>
                    <a:pt x="3810" y="50364"/>
                  </a:lnTo>
                  <a:lnTo>
                    <a:pt x="0" y="54610"/>
                  </a:lnTo>
                  <a:lnTo>
                    <a:pt x="0" y="0"/>
                  </a:lnTo>
                  <a:lnTo>
                    <a:pt x="3810" y="4246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3" name="AutoShape 218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6IQAAsBQAADciAAAFFQAAAAAAAA=="/>
                </a:ext>
              </a:extLst>
            </p:cNvSpPr>
            <p:nvPr/>
          </p:nvSpPr>
          <p:spPr>
            <a:xfrm>
              <a:off x="5523230" y="3362960"/>
              <a:ext cx="38735" cy="53975"/>
            </a:xfrm>
            <a:custGeom>
              <a:avLst/>
              <a:gdLst/>
              <a:ahLst/>
              <a:cxnLst/>
              <a:rect l="0" t="0" r="38735" b="53975"/>
              <a:pathLst>
                <a:path w="38735" h="53975">
                  <a:moveTo>
                    <a:pt x="5200" y="31485"/>
                  </a:moveTo>
                  <a:lnTo>
                    <a:pt x="33355" y="31485"/>
                  </a:lnTo>
                  <a:lnTo>
                    <a:pt x="33355" y="49767"/>
                  </a:lnTo>
                  <a:lnTo>
                    <a:pt x="5200" y="49767"/>
                  </a:lnTo>
                  <a:lnTo>
                    <a:pt x="0" y="53975"/>
                  </a:lnTo>
                  <a:lnTo>
                    <a:pt x="38735" y="53975"/>
                  </a:lnTo>
                  <a:lnTo>
                    <a:pt x="38735" y="0"/>
                  </a:lnTo>
                  <a:lnTo>
                    <a:pt x="0" y="0"/>
                  </a:lnTo>
                  <a:lnTo>
                    <a:pt x="5200" y="3917"/>
                  </a:lnTo>
                  <a:lnTo>
                    <a:pt x="33355" y="3917"/>
                  </a:lnTo>
                  <a:lnTo>
                    <a:pt x="33355" y="24811"/>
                  </a:lnTo>
                  <a:lnTo>
                    <a:pt x="5200" y="24811"/>
                  </a:lnTo>
                  <a:lnTo>
                    <a:pt x="5200" y="31485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2" name="AutoShape 219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6IQAAsBQAAP0hAAAFFQAAAAAAAA=="/>
                </a:ext>
              </a:extLst>
            </p:cNvSpPr>
            <p:nvPr/>
          </p:nvSpPr>
          <p:spPr>
            <a:xfrm>
              <a:off x="5523230" y="3362960"/>
              <a:ext cx="1905" cy="53975"/>
            </a:xfrm>
            <a:custGeom>
              <a:avLst/>
              <a:gdLst/>
              <a:ahLst/>
              <a:cxnLst/>
              <a:rect l="0" t="0" r="1905" b="53975"/>
              <a:pathLst>
                <a:path w="1905" h="53975">
                  <a:moveTo>
                    <a:pt x="1905" y="3917"/>
                  </a:moveTo>
                  <a:lnTo>
                    <a:pt x="1905" y="49767"/>
                  </a:lnTo>
                  <a:lnTo>
                    <a:pt x="0" y="53975"/>
                  </a:lnTo>
                  <a:lnTo>
                    <a:pt x="0" y="0"/>
                  </a:lnTo>
                  <a:lnTo>
                    <a:pt x="1905" y="3917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1" name="AutoShape 220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pIQAAsBQAAO8hAAAFFQAAAAAAAA=="/>
                </a:ext>
              </a:extLst>
            </p:cNvSpPr>
            <p:nvPr/>
          </p:nvSpPr>
          <p:spPr>
            <a:xfrm>
              <a:off x="5471795" y="3362960"/>
              <a:ext cx="44450" cy="53975"/>
            </a:xfrm>
            <a:custGeom>
              <a:avLst/>
              <a:gdLst/>
              <a:ahLst/>
              <a:cxnLst/>
              <a:rect l="0" t="0" r="44450" b="53975"/>
              <a:pathLst>
                <a:path w="44450" h="53975">
                  <a:moveTo>
                    <a:pt x="5789" y="31485"/>
                  </a:moveTo>
                  <a:lnTo>
                    <a:pt x="38454" y="31485"/>
                  </a:lnTo>
                  <a:lnTo>
                    <a:pt x="38454" y="49767"/>
                  </a:lnTo>
                  <a:lnTo>
                    <a:pt x="5996" y="49767"/>
                  </a:lnTo>
                  <a:lnTo>
                    <a:pt x="0" y="53975"/>
                  </a:lnTo>
                  <a:lnTo>
                    <a:pt x="44450" y="53975"/>
                  </a:lnTo>
                  <a:lnTo>
                    <a:pt x="44450" y="0"/>
                  </a:lnTo>
                  <a:lnTo>
                    <a:pt x="0" y="0"/>
                  </a:lnTo>
                  <a:lnTo>
                    <a:pt x="5996" y="3917"/>
                  </a:lnTo>
                  <a:lnTo>
                    <a:pt x="38454" y="3917"/>
                  </a:lnTo>
                  <a:lnTo>
                    <a:pt x="38454" y="24811"/>
                  </a:lnTo>
                  <a:lnTo>
                    <a:pt x="5996" y="24811"/>
                  </a:lnTo>
                  <a:lnTo>
                    <a:pt x="5789" y="31485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0" name="AutoShape 221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pIQAAsBQAAK8hAAAFFQAAAAAAAA=="/>
                </a:ext>
              </a:extLst>
            </p:cNvSpPr>
            <p:nvPr/>
          </p:nvSpPr>
          <p:spPr>
            <a:xfrm>
              <a:off x="5471795" y="3362960"/>
              <a:ext cx="3810" cy="53975"/>
            </a:xfrm>
            <a:custGeom>
              <a:avLst/>
              <a:gdLst/>
              <a:ahLst/>
              <a:cxnLst/>
              <a:rect l="0" t="0" r="3810" b="53975"/>
              <a:pathLst>
                <a:path w="3810" h="53975">
                  <a:moveTo>
                    <a:pt x="3810" y="3917"/>
                  </a:moveTo>
                  <a:lnTo>
                    <a:pt x="3810" y="49767"/>
                  </a:lnTo>
                  <a:lnTo>
                    <a:pt x="0" y="53975"/>
                  </a:lnTo>
                  <a:lnTo>
                    <a:pt x="0" y="0"/>
                  </a:lnTo>
                  <a:lnTo>
                    <a:pt x="3810" y="3917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99" name="Rectangle 222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jIgAAbBQAAOYiAABvFAAAAAAAAA=="/>
                </a:ext>
              </a:extLst>
            </p:cNvSpPr>
            <p:nvPr/>
          </p:nvSpPr>
          <p:spPr>
            <a:xfrm>
              <a:off x="5630545" y="3319780"/>
              <a:ext cx="42545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98" name="Rectangle 223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5IgAAbBQAADojAABvFAAAAAAAAA=="/>
                </a:ext>
              </a:extLst>
            </p:cNvSpPr>
            <p:nvPr/>
          </p:nvSpPr>
          <p:spPr>
            <a:xfrm>
              <a:off x="5685155" y="3319780"/>
              <a:ext cx="41275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97" name="Rectangle 224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QIwAAbBQAAIQjAABvFAAAAAAAAA=="/>
                </a:ext>
              </a:extLst>
            </p:cNvSpPr>
            <p:nvPr/>
          </p:nvSpPr>
          <p:spPr>
            <a:xfrm>
              <a:off x="5740400" y="3319780"/>
              <a:ext cx="33020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96" name="Rectangle 225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RIgAAbBQAAIgiAABvFAAAAAAAAA=="/>
                </a:ext>
              </a:extLst>
            </p:cNvSpPr>
            <p:nvPr/>
          </p:nvSpPr>
          <p:spPr>
            <a:xfrm>
              <a:off x="5578475" y="3319780"/>
              <a:ext cx="34925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95" name="Rectangle 226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6IQAAbBQAADciAABvFAAAAAAAAA=="/>
                </a:ext>
              </a:extLst>
            </p:cNvSpPr>
            <p:nvPr/>
          </p:nvSpPr>
          <p:spPr>
            <a:xfrm>
              <a:off x="5523230" y="3319780"/>
              <a:ext cx="38735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94" name="Rectangle 227"/>
            <p:cNvSpPr>
              <a:extLst>
                <a:ext uri="smNativeData">
                  <pr:smNativeData xmlns:pr="pr" val="SMDATA_12_JKD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pIQAAbBQAAO8hAABvFAAAAAAAAA=="/>
                </a:ext>
              </a:extLst>
            </p:cNvSpPr>
            <p:nvPr/>
          </p:nvSpPr>
          <p:spPr>
            <a:xfrm>
              <a:off x="5471795" y="3319780"/>
              <a:ext cx="44450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93" name="AutoShape 228"/>
            <p:cNvSpPr>
              <a:extLst>
                <a:ext uri="smNativeData">
                  <pr:smNativeData xmlns:pr="pr" val="SMDATA_12_JKDwWRMAAAAlAAAACwAAAA0AAAAAiwEAAMUAAACLAQAAxQA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n9/fwDu7OEDzMzMAMDA/wB/f38AAAAAAAAAAAAAAAAAAAAAAAAAAAAhAAAAGAAAABQAAAA8IgAARhQAAEIiAABOFAAAAAAAAA=="/>
                </a:ext>
              </a:extLst>
            </p:cNvSpPr>
            <p:nvPr/>
          </p:nvSpPr>
          <p:spPr>
            <a:xfrm>
              <a:off x="5565140" y="3295650"/>
              <a:ext cx="3810" cy="5080"/>
            </a:xfrm>
            <a:custGeom>
              <a:avLst/>
              <a:gdLst/>
              <a:ahLst/>
              <a:cxnLst/>
              <a:rect l="0" t="0" r="3810" b="5080"/>
              <a:pathLst>
                <a:path w="3810" h="5080">
                  <a:moveTo>
                    <a:pt x="1956" y="5080"/>
                  </a:moveTo>
                  <a:lnTo>
                    <a:pt x="2677" y="4813"/>
                  </a:lnTo>
                  <a:lnTo>
                    <a:pt x="3295" y="4278"/>
                  </a:lnTo>
                  <a:lnTo>
                    <a:pt x="3707" y="3342"/>
                  </a:lnTo>
                  <a:lnTo>
                    <a:pt x="3810" y="2540"/>
                  </a:lnTo>
                  <a:lnTo>
                    <a:pt x="3707" y="1604"/>
                  </a:lnTo>
                  <a:lnTo>
                    <a:pt x="3295" y="668"/>
                  </a:lnTo>
                  <a:lnTo>
                    <a:pt x="2677" y="134"/>
                  </a:lnTo>
                  <a:lnTo>
                    <a:pt x="1956" y="0"/>
                  </a:lnTo>
                  <a:lnTo>
                    <a:pt x="1236" y="134"/>
                  </a:lnTo>
                  <a:lnTo>
                    <a:pt x="618" y="668"/>
                  </a:lnTo>
                  <a:lnTo>
                    <a:pt x="206" y="1604"/>
                  </a:lnTo>
                  <a:lnTo>
                    <a:pt x="0" y="2540"/>
                  </a:lnTo>
                  <a:lnTo>
                    <a:pt x="206" y="3342"/>
                  </a:lnTo>
                  <a:lnTo>
                    <a:pt x="618" y="4278"/>
                  </a:lnTo>
                  <a:lnTo>
                    <a:pt x="1236" y="4813"/>
                  </a:lnTo>
                  <a:lnTo>
                    <a:pt x="1956" y="5080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</p:grpSp>
      <p:sp>
        <p:nvSpPr>
          <p:cNvPr id="172" name="БлокТекста1"/>
          <p:cNvSpPr txBox="1">
            <a:extLst>
              <a:ext uri="smNativeData">
                <pr:smNativeData xmlns:pr="pr" val="SMDATA_12_JKDwWRMAAAAlAAAAEgAAAE8BAAAAkAAAAEgAAACQAAAASAAAAAAAAAAAAAAAAAAAAAEAAABQAAAAAAAAAAAA4D8AAAAAAADgPwAAAAAAAOA/AAAAAAAA4D8AAAAAAADgPwAAAAAAAOA/AAAAAAAA4D8AAAAAAADgPwAAAAAAAOA/AAAAAAAA4D8CAAAAjAAAAAEAAAAAAAAAwcHBKf///wgAAAAAAAAAAACgp+IrjAhMgiathB7ekcU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IEHAADgeQAAYFQAAAAAAAAJAAAABAAAAAABAAEMAAAAEAAAAAAAAAAAAAAAAAAAAAAAAAAeAAAAaAAAAAAAAAAAAAAAAAAAAAAAAAAAAAAAECcAABAnAAAAAAAAAAAAAAAAAAAAAAAAAAAAAAAAAAAAAAAAAAAAABQAAAAAAAAAwMD/AAAAAABkAAAAMgAAAAAAAABkAAAAAAAAAH9/fwAKAAAAHwAAAFQAAADBwcEi////AQAAAAAAAAAAAAAAAAAAAAAAAAAAAAAAAAAAAAAAAAAAAAAAAn9/fwDu7OEDzMzMAMDA/wB/f38AAAAAAAAAAAAAAAAAAAAAAAAAAAAhAAAAGAAAABQAAAACDwAAxhAAABshAABHGAAAAAAAAA=="/>
              </a:ext>
            </a:extLst>
          </p:cNvSpPr>
          <p:nvPr/>
        </p:nvSpPr>
        <p:spPr>
          <a:xfrm>
            <a:off x="2439670" y="2726690"/>
            <a:ext cx="2941955" cy="1219835"/>
          </a:xfrm>
          <a:prstGeom prst="rect">
            <a:avLst/>
          </a:prstGeom>
          <a:solidFill>
            <a:schemeClr val="tx1">
              <a:tint val="25000"/>
            </a:schemeClr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algn="r">
              <a:defRPr lang="ru-ru" sz="1000" b="1">
                <a:solidFill>
                  <a:srgbClr val="007F00"/>
                </a:solidFill>
              </a:defRPr>
            </a:pPr>
            <a:r>
              <a:t>Директор ГКОУ РД «Ретлобская СОШ            Цунтинского района»</a:t>
            </a:r>
          </a:p>
          <a:p>
            <a:pPr>
              <a:defRPr lang="ru-ru" sz="1000" b="1">
                <a:solidFill>
                  <a:srgbClr val="007F00"/>
                </a:solidFill>
              </a:defRPr>
            </a:pPr>
            <a:r>
              <a:t>                       </a:t>
            </a:r>
          </a:p>
          <a:p>
            <a:pPr>
              <a:defRPr lang="ru-ru" sz="1000" b="1">
                <a:solidFill>
                  <a:srgbClr val="007F00"/>
                </a:solidFill>
              </a:defRPr>
            </a:pPr>
            <a:r>
              <a:t>                  Алиев Ахмед Алиевич.</a:t>
            </a:r>
          </a:p>
          <a:p>
            <a:pPr>
              <a:defRPr lang="ru-ru" sz="1000" b="1">
                <a:solidFill>
                  <a:srgbClr val="007F00"/>
                </a:solidFill>
              </a:defRPr>
            </a:pPr>
          </a:p>
          <a:p>
            <a:pPr>
              <a:defRPr lang="ru-ru" sz="1000" b="1">
                <a:solidFill>
                  <a:srgbClr val="007F00"/>
                </a:solidFill>
              </a:defRPr>
            </a:pPr>
            <a:r>
              <a:t>моб.телефон:</a:t>
            </a:r>
          </a:p>
          <a:p>
            <a:pPr>
              <a:defRPr lang="ru-ru" sz="1000" b="1">
                <a:solidFill>
                  <a:srgbClr val="007F00"/>
                </a:solidFill>
              </a:defRPr>
            </a:pPr>
            <a:r>
              <a:t>8(906) 446-56-69</a:t>
            </a:r>
          </a:p>
        </p:txBody>
      </p:sp>
      <p:sp>
        <p:nvSpPr>
          <p:cNvPr id="173" name="Прямоугольник20"/>
          <p:cNvSpPr>
            <a:extLst>
              <a:ext uri="smNativeData">
                <pr:smNativeData xmlns:pr="pr" val="SMDATA_12_JKDwWRMAAAAlAAAAZAAAAA8BAAAAkAAAAEgAAACQAAAASAAAAAAAAAAAAAAAAAAAAAEAAABQAAAAAAAAAAAA4D8AAAAAAADgPwAAAAAAAOA/AAAAAAAA4D8AAAAAAADgPwAAAAAAAOA/AAAAAAAA4D8AAAAAAADgPwAAAAAAAOA/AAAAAAAA4D8CAAAAjAAAAAEAAAAAAAAA//8AA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AABAAEMAAAAEAAAAAAAAAAAAAAAAAAAAAAAAAAeAAAAaAAAAAAAAAAAAAAAAAAAAAAAAAAAAAAAECcAABAnAAAAAAAAAAAAAAAAAAAAAAAAAAAAAAAAAAAAAAAAAAAAABQAAAAAAAAAwMD/AAAAAABkAAAAMgAAAAAAAABkAAAAAAAAAH9/fwAKAAAAHwAAAFQAAAD//wAA////AQAAAAAAAAAAAAAAAAAAAAAAAAAAAAAAAAAAAAAAAAAAAAAAAn9/fwDu7OEDzMzMAMDA/wB/f38AAAAAAAAAAAAAAAAAAAAAAAAAAAAhAAAAGAAAABQAAADYJgAAfBoAAO8pAABAHAAAAAAAAA=="/>
              </a:ext>
            </a:extLst>
          </p:cNvSpPr>
          <p:nvPr/>
        </p:nvSpPr>
        <p:spPr>
          <a:xfrm>
            <a:off x="6314440" y="4305300"/>
            <a:ext cx="502285" cy="287020"/>
          </a:xfrm>
          <a:prstGeom prst="rect">
            <a:avLst/>
          </a:prstGeom>
          <a:solidFill>
            <a:srgbClr val="FFFF00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 lang="ru-ru" sz="1000" b="1"/>
            </a:pPr>
            <a:r>
              <a:t>ФАП</a:t>
            </a:r>
          </a:p>
        </p:txBody>
      </p:sp>
      <p:sp>
        <p:nvSpPr>
          <p:cNvPr id="174" name="Прямоугольник21"/>
          <p:cNvSpPr>
            <a:extLst>
              <a:ext uri="smNativeData">
                <pr:smNativeData xmlns:pr="pr" val="SMDATA_12_JKDwWRMAAAAlAAAAZAAAAA8BAAAAkAAAAEgAAACQAAAASAAAAAAAAAAAAAAAAAAAAAEAAABQAAAAAAAAAAAA4D8AAAAAAADgPwAAAAAAAOA/AAAAAAAA4D8AAAAAAADgPwAAAAAAAOA/AAAAAAAA4D8AAAAAAADgPwAAAAAAAOA/AAAAAAAA4D8CAAAAjAAAAAEAAAAAAAAA//8AA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AABAAEMAAAAEAAAAJIkSZIkScI/q6qqqqqq+r8eAAAAaAAAAAAAAAAAAAAAAAAAAAAAAAAAAAAAECcAABAnAAAAAAAAAAAAAAAAAAAAAAAAAAAAAAAAAAAAAAAAAAAAABQAAAAAAAAAwMD/AAAAAABkAAAAMgAAAAAAAABkAAAAAAAAAH9/fwAKAAAAHwAAAFQAAAD//wAA////AQAAAAAAAAAAAAAAAAAAAAAAAAAAAAAAAAAAAAAAAAAAAAAAAn9/fwDu7OEDzMzMAMDA/wB/f38AAAAAAAAAAAAAAAAAAAAAAAAAAAAhAAAAGAAAABQAAACjJAAA1hcAALonAAApGQAAAAAAAA=="/>
              </a:ext>
            </a:extLst>
          </p:cNvSpPr>
          <p:nvPr/>
        </p:nvSpPr>
        <p:spPr>
          <a:xfrm>
            <a:off x="5955665" y="3874770"/>
            <a:ext cx="502285" cy="215265"/>
          </a:xfrm>
          <a:prstGeom prst="rect">
            <a:avLst/>
          </a:prstGeom>
          <a:solidFill>
            <a:srgbClr val="FFFF00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 lang="ru-ru" sz="900"/>
            </a:pPr>
            <a:r>
              <a:t>500 м</a:t>
            </a:r>
          </a:p>
        </p:txBody>
      </p:sp>
      <p:sp>
        <p:nvSpPr>
          <p:cNvPr id="175" name="Линия52"/>
          <p:cNvSpPr>
            <a:extLst>
              <a:ext uri="smNativeData">
                <pr:smNativeData xmlns:pr="pr" val="SMDATA_12_JKDwWRMAAAAlAAAAC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yJAAAoRUAAPYlAADWFwAAAAAAAA=="/>
              </a:ext>
            </a:extLst>
          </p:cNvSpPr>
          <p:nvPr/>
        </p:nvSpPr>
        <p:spPr>
          <a:xfrm rot="11223132">
            <a:off x="5883910" y="3515995"/>
            <a:ext cx="287020" cy="35877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stealth" w="lg" len="lg"/>
          </a:ln>
          <a:effectLst/>
        </p:spPr>
      </p:sp>
      <p:sp>
        <p:nvSpPr>
          <p:cNvPr id="176" name="Линия53"/>
          <p:cNvSpPr>
            <a:extLst>
              <a:ext uri="smNativeData">
                <pr:smNativeData xmlns:pr="pr" val="SMDATA_12_JKDwWRMAAAAlAAAAC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YJgAAKRkAAN0nAACqGgAAAAAAAA=="/>
              </a:ext>
            </a:extLst>
          </p:cNvSpPr>
          <p:nvPr/>
        </p:nvSpPr>
        <p:spPr>
          <a:xfrm>
            <a:off x="6314440" y="4090035"/>
            <a:ext cx="165735" cy="24447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stealth" w="lg" len="lg"/>
          </a:ln>
          <a:effectLst/>
        </p:spPr>
      </p:sp>
      <p:sp>
        <p:nvSpPr>
          <p:cNvPr id="177" name="АвтоФигура1"/>
          <p:cNvSpPr>
            <a:extLst>
              <a:ext uri="smNativeData">
                <pr:smNativeData xmlns:pr="pr" val="SMDATA_12_JKDwWRMAAAAlAAAAZQAAAA8BAAAAkAAAAEgAAACQAAAASAAAAAAAAAAAAAAAAAAAAAEAAABQAAAAhbacS3FV1T8AAAAAAADgPwAAAAAAAOA/AAAAAAAA4D8AAAAAAADgPwAAAAAAAOA/AAAAAAAA4D8AAAAAAADgPwAAAAAAAOA/AAAAAAAA4D8CAAAAjAAAAAEAAAAAAAAA//8AA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AABAAEMAAAAEAAAAAAAAAAAAAAAAAAAAAAAAAAeAAAAaAAAAAAAAAAAAAAAAAAAAAAAAAAAAAAAECcAABAnAAAAAAAAAAAAAAAAAAAAAAAAAAAAAAAAAAAAAAAAAAAAABQAAAAAAAAAwMD/AAAAAABkAAAAMgAAAAAAAABkAAAAAAAAAH9/fwAKAAAAHwAAAFQAAAD//wAA////AQAAAAAAAAAAAAAAAAAAAAAAAAAAAAAAAAAAAAAAAAAAAAAAAn9/fwDu7OEDzMzMAMDA/wB/f38AAAAAAAAAAAAAAAAAAAAAAAAAAAAhAAAAGAAAABQAAABgKgAANxEAAMouAAD7EgAAAAAAAA=="/>
              </a:ext>
            </a:extLst>
          </p:cNvSpPr>
          <p:nvPr/>
        </p:nvSpPr>
        <p:spPr>
          <a:xfrm>
            <a:off x="6888480" y="2798445"/>
            <a:ext cx="717550" cy="28702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algn="ctr">
              <a:defRPr lang="ru-ru" sz="900"/>
            </a:pPr>
            <a:r>
              <a:t>стадион</a:t>
            </a:r>
          </a:p>
        </p:txBody>
      </p:sp>
      <p:sp>
        <p:nvSpPr>
          <p:cNvPr id="178" name="Прямоугольник22"/>
          <p:cNvSpPr>
            <a:extLst>
              <a:ext uri="smNativeData">
                <pr:smNativeData xmlns:pr="pr" val="SMDATA_12_JKDwWRMAAAAlAAAAZAAAAA8BAAAAkAAAAEgAAACQAAAASAAAAAAAAAAAAAAAAAAAAAEAAABQAAAAAAAAAAAA4D8AAAAAAADgPwAAAAAAAOA/AAAAAAAA4D8AAAAAAADgPwAAAAAAAOA/AAAAAAAA4D8AAAAAAADgPwAAAAAAAOA/AAAAAAAA4D8CAAAAjAAAAAEAAAAAAAAA//8AA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AABAAEMAAAAEAAAAAAAAAAAAAAAAAAAAAAAAAAeAAAAaAAAAAAAAAAAAAAAAAAAAAAAAAAAAAAAECcAABAnAAAAAAAAAAAAAAAAAAAAAAAAAAAAAAAAAAAAAAAAAAAAABQAAAAAAAAAwMD/AAAAAABkAAAAMgAAAAAAAABkAAAAAAAAAH9/fwAKAAAAHwAAAFQAAAD//wAA////AQAAAAAAAAAAAAAAAAAAAAAAAAAAAAAAAAAAAAAAAAAAAAAAAn9/fwDu7OEDzMzMAMDA/wB/f38AAAAAAAAAAAAAAAAAAAAAAAAAAAAhAAAAGAAAABQAAAD2JQAAihIAAA0pAADdEwAAAAAAAA=="/>
              </a:ext>
            </a:extLst>
          </p:cNvSpPr>
          <p:nvPr/>
        </p:nvSpPr>
        <p:spPr>
          <a:xfrm>
            <a:off x="6170930" y="3013710"/>
            <a:ext cx="502285" cy="215265"/>
          </a:xfrm>
          <a:prstGeom prst="rect">
            <a:avLst/>
          </a:prstGeom>
          <a:solidFill>
            <a:srgbClr val="FFFF00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 lang="ru-ru" sz="900"/>
            </a:pPr>
            <a:r>
              <a:t>300 м</a:t>
            </a:r>
          </a:p>
        </p:txBody>
      </p:sp>
      <p:sp>
        <p:nvSpPr>
          <p:cNvPr id="179" name="Линия54"/>
          <p:cNvSpPr>
            <a:extLst>
              <a:ext uri="smNativeData">
                <pr:smNativeData xmlns:pr="pr" val="SMDATA_12_JKDwWRMAAAAlAAAAC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rJAAApRMAAL4lAABpFQAAAAAAAA=="/>
              </a:ext>
            </a:extLst>
          </p:cNvSpPr>
          <p:nvPr/>
        </p:nvSpPr>
        <p:spPr>
          <a:xfrm rot="6562251">
            <a:off x="5884545" y="3228975"/>
            <a:ext cx="287020" cy="21526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stealth" w="lg" len="lg"/>
          </a:ln>
          <a:effectLst/>
        </p:spPr>
      </p:sp>
      <p:sp>
        <p:nvSpPr>
          <p:cNvPr id="180" name="Линия55"/>
          <p:cNvSpPr>
            <a:extLst>
              <a:ext uri="smNativeData">
                <pr:smNativeData xmlns:pr="pr" val="SMDATA_12_JKDwWRMAAAAlAAAAC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+KQAAqBEAAO8pAAD7EgAAAAAAAA=="/>
              </a:ext>
            </a:extLst>
          </p:cNvSpPr>
          <p:nvPr/>
        </p:nvSpPr>
        <p:spPr>
          <a:xfrm rot="18588668">
            <a:off x="6673215" y="2941955"/>
            <a:ext cx="215265" cy="7175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extLst>
              <a:ext uri="smNativeData">
                <pr:smNativeData xmlns:pr="pr" val="SMDATA_12_JKD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(план расположения объекта на местности)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pic>
        <p:nvPicPr>
          <p:cNvPr id="3" name="Картинка1"/>
          <p:cNvPicPr>
            <a:extLst>
              <a:ext uri="smNativeData">
                <pr:smNativeData xmlns:pr="pr" val="SMDATA_13_JKDwWR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XAAAAFAAAAAAAAAAAAAAA/38AAP9/AAAAAAAACQAAAAQAAACuAK4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OgAAAL0FAADqPAAA7ykAAAAAAAA="/>
              </a:ext>
            </a:extLst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36830" y="932815"/>
            <a:ext cx="9865360" cy="588391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extLst>
              <a:ext uri="smNativeData">
                <pr:smNativeData xmlns:pr="pr" val="SMDATA_12_JKD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(план этажа)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pic>
        <p:nvPicPr>
          <p:cNvPr id="3" name="Картинка1"/>
          <p:cNvPicPr>
            <a:extLst>
              <a:ext uri="smNativeData">
                <pr:smNativeData xmlns:pr="pr" val="SMDATA_13_JKDwWR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XAAAAFAAAAAAAAAAAAAAA/38AAP9/AAAAAAAACQAAAAQAAADoCAA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AAAAAL0FAADqPAAAYCoAAAAAAAA="/>
              </a:ext>
            </a:extLst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0" y="932815"/>
            <a:ext cx="9902190" cy="59556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extLst>
              <a:ext uri="smNativeData">
                <pr:smNativeData xmlns:pr="pr" val="SMDATA_12_JKD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(план эвакуации)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sp>
        <p:nvSpPr>
          <p:cNvPr id="3" name="Прямоугольник 3"/>
          <p:cNvSpPr>
            <a:extLst>
              <a:ext uri="smNativeData">
                <pr:smNativeData xmlns:pr="pr" val="SMDATA_12_JKDwWRMAAAAlAAAAZAAAAA0A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DtgjAAo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O2CMAH9/fwDu7OEDzMzMAMDA/wB/f38AAAAAAAAAAAAAAAAAAAAAAAAAAAAhAAAAGAAAABQAAADGEAAAaxMAAOgqAAD5FAAAAAAAAA=="/>
              </a:ext>
            </a:extLst>
          </p:cNvSpPr>
          <p:nvPr/>
        </p:nvSpPr>
        <p:spPr>
          <a:xfrm>
            <a:off x="2726690" y="3156585"/>
            <a:ext cx="4248150" cy="252730"/>
          </a:xfrm>
          <a:prstGeom prst="rect">
            <a:avLst/>
          </a:prstGeom>
          <a:solidFill>
            <a:schemeClr val="accent1"/>
          </a:solidFill>
          <a:ln w="25400" cap="flat" cmpd="sng" algn="ctr">
            <a:solidFill>
              <a:srgbClr val="3B608C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/>
          <a:lstStyle/>
          <a:p>
            <a:pPr algn="ctr" defTabSz="1154430">
              <a:tabLst/>
              <a:defRPr lang="ru-ru" sz="14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«Ретлобская СОШ Цунтинского района»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pic>
        <p:nvPicPr>
          <p:cNvPr id="4" name="Картинка1"/>
          <p:cNvPicPr>
            <a:extLst>
              <a:ext uri="smNativeData">
                <pr:smNativeData xmlns:pr="pr" val="SMDATA_13_JKDwWR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XAAAAFAAAAAAAAAAAAAAA/38AAP9/AAAAAAAACQAAAAQAAABwBwA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AAAAAEsFAADqPAAAYCoAAAAAAAA="/>
              </a:ext>
            </a:extLst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0" y="860425"/>
            <a:ext cx="9902190" cy="602805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1"/>
          <p:cNvGraphicFramePr>
            <a:graphicFrameLocks noGrp="1"/>
          </p:cNvGraphicFramePr>
          <p:nvPr/>
        </p:nvGraphicFramePr>
        <p:xfrm>
          <a:off x="93980" y="998855"/>
          <a:ext cx="9719945" cy="5868670"/>
        </p:xfrm>
        <a:graphic>
          <a:graphicData uri="http://schemas.openxmlformats.org/drawingml/2006/table">
            <a:tbl>
              <a:tblPr/>
              <a:tblGrid>
                <a:gridCol w="610870"/>
                <a:gridCol w="5692775"/>
                <a:gridCol w="3416300"/>
              </a:tblGrid>
              <a:tr h="634365"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№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п\п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Перечень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Значение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  <a:tr h="405765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Назначение здания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Детские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Степень огнестойкости здания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 степень огнестойкости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64770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3.1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3.2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Количество находящихся людей в здании: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в дневное время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в ночное время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чел. 138; детей 108 чел.; работников – 30 чел.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 чел. ; детей 0 чел.; сторож –  1чел.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164592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4.3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4.4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4.5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4.6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Строительные и конструктивные особенности здания: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этажность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общая высота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размеры (геометрические)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назначение подвала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наличие чердака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тех. этажа 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 этажное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 метров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28 * 18,9 (11,3) метров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нет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есть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нет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212852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5.1.1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5.1.2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Строительные конструкции: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Наружные стены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Перегородки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Предел огнестойкости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150 мин. (потеря огнестойкости)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Пожарная опасность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(непожароопасные)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Предел огнестойкости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150 мин. (потеря несущей стойкости)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Пожарная опасность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(непожароопасные)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6" name="Rectangle 4"/>
          <p:cNvSpPr>
            <a:extLst>
              <a:ext uri="smNativeData">
                <pr:smNativeData xmlns:pr="pr" val="SMDATA_12_JKD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(оперативно-технические характеристики объекта)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1"/>
          <p:cNvGraphicFramePr>
            <a:graphicFrameLocks noGrp="1"/>
          </p:cNvGraphicFramePr>
          <p:nvPr/>
        </p:nvGraphicFramePr>
        <p:xfrm>
          <a:off x="95885" y="999490"/>
          <a:ext cx="9713595" cy="5767705"/>
        </p:xfrm>
        <a:graphic>
          <a:graphicData uri="http://schemas.openxmlformats.org/drawingml/2006/table">
            <a:tbl>
              <a:tblPr/>
              <a:tblGrid>
                <a:gridCol w="608330"/>
                <a:gridCol w="5688965"/>
                <a:gridCol w="3416300"/>
              </a:tblGrid>
              <a:tr h="629285"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№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п\п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Перечень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Значение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  <a:tr h="210312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5.1.3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5.1.4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5.1.5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Перекрытия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Кровля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Лестничные клетки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Предел огнестойкости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150 мин. (потеря целостнотсти)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Пожарная опасность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(непожароопасные)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Предел огнестойкости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15 мин. (потеря целостнотсти)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Пожарная опасность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(непожароопасные)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нет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303530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5.2.1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5.2.2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Строительные материалы: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Перегородки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Перекрытия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Горючесть: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негорючие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Воспламеняемость: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 нормируется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Распространение пламени по поверхности: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 нормируется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Дымообразующая способность: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не нормируется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Горючесть: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негорючие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Воспламеняемость: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 нормируется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Распространение пламени по поверхности: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 нормируется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Дымообразующая способность: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не нормируется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rPr lang="ru-ru" b="1"/>
                        <a:t>Токсичность:</a:t>
                      </a:r>
                      <a:r>
                        <a:t> не нормируется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6" name="Rectangle 4"/>
          <p:cNvSpPr>
            <a:extLst>
              <a:ext uri="smNativeData">
                <pr:smNativeData xmlns:pr="pr" val="SMDATA_12_JKD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(оперативно-технические характеристики объекта)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1"/>
          <p:cNvGraphicFramePr>
            <a:graphicFrameLocks noGrp="1"/>
          </p:cNvGraphicFramePr>
          <p:nvPr/>
        </p:nvGraphicFramePr>
        <p:xfrm>
          <a:off x="71755" y="913130"/>
          <a:ext cx="9830435" cy="7123430"/>
        </p:xfrm>
        <a:graphic>
          <a:graphicData uri="http://schemas.openxmlformats.org/drawingml/2006/table">
            <a:tbl>
              <a:tblPr/>
              <a:tblGrid>
                <a:gridCol w="617855"/>
                <a:gridCol w="5775960"/>
                <a:gridCol w="3436620"/>
              </a:tblGrid>
              <a:tr h="876935"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№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п\п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Перечень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Значение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  <a:tr h="1546225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5.2.3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5.2.4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Кровля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Лестничные клетки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Горючесть: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горючие(нормальногорючие)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Воспламеняемость: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умеренновоспламеняемые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Распространение пламени по поверхности: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умереннораспространяющие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Дымообразующая способность: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умеренный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Токсичность: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умеренноопасные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нет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176022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6.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Предел огнестойкости и вид противопожарных преград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Стены: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тип противопожарной преграды 1;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предел огнестойкости 150 мин.; тип заполнения проемов (двери, ворота, люки, окна,занавесы) 2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rPr lang="ru-ru" b="1"/>
                        <a:t>Перегородки</a:t>
                      </a:r>
                      <a:r>
                        <a:t>: противопожарная преграда 1; огнестойкость 45 мин.;тип заполнения проемов (двери, ворота, люки, окна,занавесы) 2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 b="1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Перекритыя:</a:t>
                      </a:r>
                      <a:r>
                        <a:rPr lang="ru-ru" b="0"/>
                        <a:t>тип противопожарной преграды 1;</a:t>
                      </a:r>
                      <a:endParaRPr lang="ru-ru" b="0"/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 b="1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rPr lang="ru-ru" b="0"/>
                        <a:t>предел огнестойкости 150 мин.;тип заполнения проемов (двери, ворота, люки, окна,занавесы) 2</a:t>
                      </a:r>
                      <a:endParaRPr lang="ru-ru" b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489585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7.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Пути эвакуации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Основные эвакуционные выходы(дверы,окна,фое)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47117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8.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Места отключения электроэнергии, вентиляции, дымоудаления.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Центральный рубильник расположен на стене с фосадной части здания школы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638175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9.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Основные элементы опасности для людей при пожаре.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Отравление СО и продуктами разложения, воздействие высокой температуры, обрушение конструкций.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134112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10.3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Противопожарное водоснабжение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количество пожарных водоемов, их емкость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пожарный водопровод, его вид, расход воды;;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наличие и количество внутренних пожарных кранов;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имеется канал на расстоянии 300 м.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1шт; 8000 л.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тупиковый,кольцевой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есть;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6" name="Rectangle 4"/>
          <p:cNvSpPr>
            <a:extLst>
              <a:ext uri="smNativeData">
                <pr:smNativeData xmlns:pr="pr" val="SMDATA_12_JKD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 «Ретлобская СОШ Цунтинского района»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(оперативно-технические характеристики объекта)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1"/>
          <p:cNvGraphicFramePr>
            <a:graphicFrameLocks noGrp="1"/>
          </p:cNvGraphicFramePr>
          <p:nvPr/>
        </p:nvGraphicFramePr>
        <p:xfrm>
          <a:off x="64135" y="989330"/>
          <a:ext cx="9777095" cy="2846070"/>
        </p:xfrm>
        <a:graphic>
          <a:graphicData uri="http://schemas.openxmlformats.org/drawingml/2006/table">
            <a:tbl>
              <a:tblPr/>
              <a:tblGrid>
                <a:gridCol w="610235"/>
                <a:gridCol w="5686425"/>
                <a:gridCol w="3480435"/>
              </a:tblGrid>
              <a:tr h="639445"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№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п\п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Перечень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Значение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  <a:tr h="90043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10.4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10.5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10.6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-тип соединения и диаметр внутренних пожарных кранов;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требуемый расход воды на нужды пожаротушения: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способы подачи воды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нет;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10,8 л/с.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от автоцистерны: с установкой на водоисточник,подвоз воды,подача в перекачку.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300355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11.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Помещения с наличием взрывоопасных веществ и материалов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нет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100584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12.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13.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14.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15.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Наличие устройств автоматического пожаротушения и автоматической пожарной сигнализации 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Расстояние до пожарной части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Площадь территории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Площадь застройки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Не оборудовано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8 км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1,2 Га.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350 кв.м.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6" name="Rectangle 4"/>
          <p:cNvSpPr>
            <a:extLst>
              <a:ext uri="smNativeData">
                <pr:smNativeData xmlns:pr="pr" val="SMDATA_12_JKD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 «Ретлобская СОШ Цунтинского района»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(оперативно-технические характеристики объекта)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1"/>
          <p:cNvGraphicFramePr>
            <a:graphicFrameLocks noGrp="1"/>
          </p:cNvGraphicFramePr>
          <p:nvPr/>
        </p:nvGraphicFramePr>
        <p:xfrm>
          <a:off x="128905" y="1021715"/>
          <a:ext cx="9648825" cy="4871720"/>
        </p:xfrm>
        <a:graphic>
          <a:graphicData uri="http://schemas.openxmlformats.org/drawingml/2006/table">
            <a:tbl>
              <a:tblPr/>
              <a:tblGrid>
                <a:gridCol w="603250"/>
                <a:gridCol w="2186940"/>
                <a:gridCol w="3178810"/>
                <a:gridCol w="3679825"/>
              </a:tblGrid>
              <a:tr h="528320">
                <a:tc>
                  <a:txBody>
                    <a:bodyPr vert="horz" wrap="square" numCol="1" anchor="t"/>
                    <a:lstStyle/>
                    <a:p>
                      <a:pPr marL="8255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№</a:t>
                      </a:r>
                      <a:endParaRPr lang="ru-ru" sz="13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8255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п/п</a:t>
                      </a:r>
                      <a:endParaRPr lang="ru-ru" sz="13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ДАТА ПРОВЕРКИ</a:t>
                      </a:r>
                      <a:endParaRPr lang="ru-ru" sz="13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ПРОВЕРЯЮЩИЙ ОРГАН</a:t>
                      </a:r>
                      <a:endParaRPr lang="ru-ru" sz="13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ВЫНЕСЕННОЕ РЕШЕНИЕ</a:t>
                      </a:r>
                      <a:endParaRPr lang="ru-ru" sz="13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  <a:tr h="1158240">
                <a:tc>
                  <a:txBody>
                    <a:bodyPr vert="horz" wrap="square" numCol="1" anchor="t"/>
                    <a:lstStyle/>
                    <a:p>
                      <a:pPr marL="53975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1.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8890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14.07.2014 (внеплановая)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ОНД по Бабаюртовскому району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-3175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п.43 ППР РФ от 25.04.2012 г. № 390, п.21 ППР от 25.04.2012 г. №390, п.480 ППР РФ ППРФ № 390,п.42 ППР РФ ППРФ №390,п.475 ППР РФ ППРФ №390,п.478 ППР от 25.04.2012г. №390, п.61 ППР от 25.04.2012 г. №390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-3175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289560">
                <a:tc>
                  <a:txBody>
                    <a:bodyPr vert="horz" wrap="square" numCol="1" anchor="t"/>
                    <a:lstStyle/>
                    <a:p>
                      <a:pPr marL="41275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2.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8890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3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-3175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289560">
                <a:tc>
                  <a:txBody>
                    <a:bodyPr vert="horz" wrap="square" numCol="1" anchor="t"/>
                    <a:lstStyle/>
                    <a:p>
                      <a:pPr marL="44450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3.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8890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3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289560">
                <a:tc>
                  <a:txBody>
                    <a:bodyPr vert="horz" wrap="square" numCol="1" anchor="t"/>
                    <a:lstStyle/>
                    <a:p>
                      <a:pPr marL="36830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8890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289560">
                <a:tc>
                  <a:txBody>
                    <a:bodyPr vert="horz" wrap="square" numCol="1" anchor="t"/>
                    <a:lstStyle/>
                    <a:p>
                      <a:pPr marL="44450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8890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3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289560">
                <a:tc>
                  <a:txBody>
                    <a:bodyPr vert="horz" wrap="square" numCol="1" anchor="t"/>
                    <a:lstStyle/>
                    <a:p>
                      <a:pPr marL="49530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6.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8890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3175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289560">
                <a:tc>
                  <a:txBody>
                    <a:bodyPr vert="horz" wrap="square" numCol="1" anchor="t"/>
                    <a:lstStyle/>
                    <a:p>
                      <a:pPr marL="49530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7.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8890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3175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289560">
                <a:tc>
                  <a:txBody>
                    <a:bodyPr vert="horz" wrap="square" numCol="1" anchor="t"/>
                    <a:lstStyle/>
                    <a:p>
                      <a:pPr marL="49530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8.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8890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3175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289560">
                <a:tc>
                  <a:txBody>
                    <a:bodyPr vert="horz" wrap="square" numCol="1" anchor="t"/>
                    <a:lstStyle/>
                    <a:p>
                      <a:pPr marL="49530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9.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8890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3175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289560">
                <a:tc>
                  <a:txBody>
                    <a:bodyPr vert="horz" wrap="square" numCol="1" anchor="t"/>
                    <a:lstStyle/>
                    <a:p>
                      <a:pPr marL="49530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8890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3175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289560">
                <a:tc>
                  <a:txBody>
                    <a:bodyPr vert="horz" wrap="square" numCol="1" anchor="t"/>
                    <a:lstStyle/>
                    <a:p>
                      <a:pPr marL="49530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11.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8890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3175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289560">
                <a:tc>
                  <a:txBody>
                    <a:bodyPr vert="horz" wrap="square" numCol="1" anchor="t"/>
                    <a:lstStyle/>
                    <a:p>
                      <a:pPr marL="49530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12.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8890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3175" marR="0" indent="0" algn="ctr" defTabSz="9144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6" name="Rectangle 4"/>
          <p:cNvSpPr>
            <a:extLst>
              <a:ext uri="smNativeData">
                <pr:smNativeData xmlns:pr="pr" val="SMDATA_12_JKD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 «Ретлобская СОШ Цунтинского района»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(лист учёта проверки надзорными органами)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extLst>
              <a:ext uri="smNativeData">
                <pr:smNativeData xmlns:pr="pr" val="SMDATA_12_JKD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 «Ретлобская СОШ Цунтинского района»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(декларация пожарной безопасности)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pic>
        <p:nvPicPr>
          <p:cNvPr id="3" name="Картинка1"/>
          <p:cNvPicPr>
            <a:extLst>
              <a:ext uri="smNativeData">
                <pr:smNativeData xmlns:pr="pr" val="SMDATA_13_JKDwWR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XAAAAFAAAAAAAAAAAAAAA/38AAP9/AAAAAAAACQAAAAQAAACvAK8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cQAAAC4GAAB1HgAA7ykAAAAAAAA="/>
              </a:ext>
            </a:extLst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71755" y="1004570"/>
            <a:ext cx="4879340" cy="581215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  <p:pic>
        <p:nvPicPr>
          <p:cNvPr id="4" name="Картинка2"/>
          <p:cNvPicPr>
            <a:extLst>
              <a:ext uri="smNativeData">
                <pr:smNativeData xmlns:pr="pr" val="SMDATA_13_JKDwWR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XAAAAFAAAAAAAAAAAAAAA/38AAP9/AAAAAAAACQAAAAQAAACwALA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5h4AAC4GAAB5PAAA7ykAAAAAAAA="/>
              </a:ext>
            </a:extLst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5022850" y="1004570"/>
            <a:ext cx="4807585" cy="581215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Times New Roman"/>
        <a:ea typeface="Times New Roman"/>
        <a:cs typeface="Times New Roman"/>
      </a:majorFont>
      <a:minorFont>
        <a:latin typeface="Times New Roman"/>
        <a:ea typeface="Times New Roma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Times New Roman"/>
        <a:ea typeface="Times New Roman"/>
        <a:cs typeface="Times New Roman"/>
      </a:majorFont>
      <a:minorFont>
        <a:latin typeface="Times New Roman"/>
        <a:ea typeface="Times New Roma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>МЧС</dc:creator>
  <cp:keywords/>
  <dc:description/>
  <cp:lastModifiedBy>Home</cp:lastModifiedBy>
  <cp:revision>0</cp:revision>
  <dcterms:created xsi:type="dcterms:W3CDTF">2015-10-12T19:29:01Z</dcterms:created>
  <dcterms:modified xsi:type="dcterms:W3CDTF">2017-10-25T17:31:00Z</dcterms:modified>
</cp:coreProperties>
</file>